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12192000" cy="6858000"/>
  <p:notesSz cx="6797675" cy="9926638"/>
  <p:defaultTextStyle>
    <a:defPPr>
      <a:defRPr lang="en-US"/>
    </a:defPPr>
    <a:lvl1pPr marL="0" algn="l" defTabSz="457200" rtl="0">
      <a:defRPr sz="1800">
        <a:solidFill>
          <a:schemeClr val="tx1"/>
        </a:solidFill>
        <a:latin typeface="+mn-lt"/>
        <a:ea typeface="+mn-ea"/>
        <a:cs typeface="+mn-cs"/>
      </a:defRPr>
    </a:lvl1pPr>
    <a:lvl2pPr marL="457200" algn="l" defTabSz="457200" rtl="0">
      <a:defRPr sz="1800">
        <a:solidFill>
          <a:schemeClr val="tx1"/>
        </a:solidFill>
        <a:latin typeface="+mn-lt"/>
        <a:ea typeface="+mn-ea"/>
        <a:cs typeface="+mn-cs"/>
      </a:defRPr>
    </a:lvl2pPr>
    <a:lvl3pPr marL="914400" algn="l" defTabSz="457200" rtl="0">
      <a:defRPr sz="1800">
        <a:solidFill>
          <a:schemeClr val="tx1"/>
        </a:solidFill>
        <a:latin typeface="+mn-lt"/>
        <a:ea typeface="+mn-ea"/>
        <a:cs typeface="+mn-cs"/>
      </a:defRPr>
    </a:lvl3pPr>
    <a:lvl4pPr marL="1371600" algn="l" defTabSz="457200" rtl="0">
      <a:defRPr sz="1800">
        <a:solidFill>
          <a:schemeClr val="tx1"/>
        </a:solidFill>
        <a:latin typeface="+mn-lt"/>
        <a:ea typeface="+mn-ea"/>
        <a:cs typeface="+mn-cs"/>
      </a:defRPr>
    </a:lvl4pPr>
    <a:lvl5pPr marL="1828800" algn="l" defTabSz="457200" rtl="0">
      <a:defRPr sz="1800">
        <a:solidFill>
          <a:schemeClr val="tx1"/>
        </a:solidFill>
        <a:latin typeface="+mn-lt"/>
        <a:ea typeface="+mn-ea"/>
        <a:cs typeface="+mn-cs"/>
      </a:defRPr>
    </a:lvl5pPr>
    <a:lvl6pPr marL="2286000" algn="l" defTabSz="457200" rtl="0">
      <a:defRPr sz="1800">
        <a:solidFill>
          <a:schemeClr val="tx1"/>
        </a:solidFill>
        <a:latin typeface="+mn-lt"/>
        <a:ea typeface="+mn-ea"/>
        <a:cs typeface="+mn-cs"/>
      </a:defRPr>
    </a:lvl6pPr>
    <a:lvl7pPr marL="2743200" algn="l" defTabSz="457200" rtl="0">
      <a:defRPr sz="1800">
        <a:solidFill>
          <a:schemeClr val="tx1"/>
        </a:solidFill>
        <a:latin typeface="+mn-lt"/>
        <a:ea typeface="+mn-ea"/>
        <a:cs typeface="+mn-cs"/>
      </a:defRPr>
    </a:lvl7pPr>
    <a:lvl8pPr marL="3200400" algn="l" defTabSz="457200" rtl="0">
      <a:defRPr sz="1800">
        <a:solidFill>
          <a:schemeClr val="tx1"/>
        </a:solidFill>
        <a:latin typeface="+mn-lt"/>
        <a:ea typeface="+mn-ea"/>
        <a:cs typeface="+mn-cs"/>
      </a:defRPr>
    </a:lvl8pPr>
    <a:lvl9pPr marL="3657600" algn="l" defTabSz="457200" rtl="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5CC57-5DAF-49BA-BBEE-5CD85B7E1951}" type="doc">
      <dgm:prSet loTypeId="urn:microsoft.com/office/officeart/2016/7/layout/BasicProcessNew" loCatId="process" qsTypeId="urn:microsoft.com/office/officeart/2005/8/quickstyle/simple1#1" qsCatId="simple" csTypeId="urn:microsoft.com/office/officeart/2005/8/colors/colorful1" csCatId="colorful"/>
      <dgm:spPr bwMode="auto"/>
      <dgm:t>
        <a:bodyPr/>
        <a:lstStyle/>
        <a:p>
          <a:pPr>
            <a:defRPr/>
          </a:pPr>
          <a:endParaRPr lang="en-US"/>
        </a:p>
      </dgm:t>
    </dgm:pt>
    <dgm:pt modelId="{9F2F6A9A-6EEA-433E-BBA6-55152A7536E1}">
      <dgm:prSet/>
      <dgm:spPr bwMode="auto"/>
      <dgm:t>
        <a:bodyPr/>
        <a:lstStyle/>
        <a:p>
          <a:pPr>
            <a:defRPr/>
          </a:pPr>
          <a:r>
            <a:rPr lang="en-US" b="1" i="0"/>
            <a:t>Refereeing system with Referee and Judge</a:t>
          </a:r>
          <a:endParaRPr lang="en-US"/>
        </a:p>
      </dgm:t>
    </dgm:pt>
    <dgm:pt modelId="{086DE07E-E82C-43AB-9021-B17C14E869B2}" type="parTrans" cxnId="{8DCEC2C3-C8BC-45E9-8643-5B6A4EAC8E17}">
      <dgm:prSet/>
      <dgm:spPr bwMode="auto"/>
      <dgm:t>
        <a:bodyPr/>
        <a:lstStyle/>
        <a:p>
          <a:pPr>
            <a:defRPr/>
          </a:pPr>
          <a:endParaRPr lang="en-US"/>
        </a:p>
      </dgm:t>
    </dgm:pt>
    <dgm:pt modelId="{D8B4FDE8-68B2-4A4D-8DAD-0440ECC362DD}" type="sibTrans" cxnId="{8DCEC2C3-C8BC-45E9-8643-5B6A4EAC8E17}">
      <dgm:prSet/>
      <dgm:spPr bwMode="auto"/>
      <dgm:t>
        <a:bodyPr/>
        <a:lstStyle/>
        <a:p>
          <a:pPr>
            <a:defRPr/>
          </a:pPr>
          <a:endParaRPr lang="en-US"/>
        </a:p>
      </dgm:t>
    </dgm:pt>
    <dgm:pt modelId="{8F91B2FE-E290-4183-8BD1-CE00DD234932}">
      <dgm:prSet/>
      <dgm:spPr bwMode="auto"/>
      <dgm:t>
        <a:bodyPr/>
        <a:lstStyle/>
        <a:p>
          <a:pPr>
            <a:defRPr/>
          </a:pPr>
          <a:r>
            <a:rPr lang="en-US" b="0" i="0"/>
            <a:t>1. The Refereeing Panel for each match shall consist of one Referee (SHUSHIN), one Judge (FUKUSHIN), and one Kansa (KANSA) will be standing in front of them, centered between the two mats facing the Competitors at a distance of one meter from the safety area.</a:t>
          </a:r>
          <a:endParaRPr lang="en-US"/>
        </a:p>
      </dgm:t>
    </dgm:pt>
    <dgm:pt modelId="{83EF4FC0-F95D-47B1-A3AD-BD952E038919}" type="parTrans" cxnId="{249EF8F7-20C2-42D3-8B03-48B4FB2129C1}">
      <dgm:prSet/>
      <dgm:spPr bwMode="auto"/>
      <dgm:t>
        <a:bodyPr/>
        <a:lstStyle/>
        <a:p>
          <a:pPr>
            <a:defRPr/>
          </a:pPr>
          <a:endParaRPr lang="en-US"/>
        </a:p>
      </dgm:t>
    </dgm:pt>
    <dgm:pt modelId="{CEAE5CE6-E267-41DD-A044-AB9180D952C4}" type="sibTrans" cxnId="{249EF8F7-20C2-42D3-8B03-48B4FB2129C1}">
      <dgm:prSet/>
      <dgm:spPr bwMode="auto"/>
      <dgm:t>
        <a:bodyPr/>
        <a:lstStyle/>
        <a:p>
          <a:pPr>
            <a:defRPr/>
          </a:pPr>
          <a:endParaRPr lang="en-US"/>
        </a:p>
      </dgm:t>
    </dgm:pt>
    <dgm:pt modelId="{7227060D-721A-4FDB-8FD1-FC3E78E57727}">
      <dgm:prSet/>
      <dgm:spPr bwMode="auto"/>
      <dgm:t>
        <a:bodyPr/>
        <a:lstStyle/>
        <a:p>
          <a:pPr>
            <a:defRPr/>
          </a:pPr>
          <a:r>
            <a:rPr lang="en-US"/>
            <a:t>2</a:t>
          </a:r>
          <a:r>
            <a:rPr lang="en-US" b="0" i="0"/>
            <a:t>. The Kansa will be seated just outside the safety area, behind, and to the left or right of the Central Referee (Sushin). He will be equipped with a whistle, a pen and a score paper, because he is the responsible of the </a:t>
          </a:r>
          <a:r>
            <a:rPr lang="de-DE" b="0" i="0"/>
            <a:t>score.</a:t>
          </a:r>
          <a:endParaRPr lang="en-US"/>
        </a:p>
      </dgm:t>
    </dgm:pt>
    <dgm:pt modelId="{CEA41409-E05A-4989-A99F-5A9F3283E8B9}" type="parTrans" cxnId="{CA56D148-581C-48D8-AC80-D8B66B3C4FE8}">
      <dgm:prSet/>
      <dgm:spPr bwMode="auto"/>
      <dgm:t>
        <a:bodyPr/>
        <a:lstStyle/>
        <a:p>
          <a:pPr>
            <a:defRPr/>
          </a:pPr>
          <a:endParaRPr lang="en-US"/>
        </a:p>
      </dgm:t>
    </dgm:pt>
    <dgm:pt modelId="{10330B93-20DD-450E-8403-7A4EB20BBEFA}" type="sibTrans" cxnId="{CA56D148-581C-48D8-AC80-D8B66B3C4FE8}">
      <dgm:prSet/>
      <dgm:spPr bwMode="auto"/>
      <dgm:t>
        <a:bodyPr/>
        <a:lstStyle/>
        <a:p>
          <a:pPr>
            <a:defRPr/>
          </a:pPr>
          <a:endParaRPr lang="en-US"/>
        </a:p>
      </dgm:t>
    </dgm:pt>
    <dgm:pt modelId="{2B88AF02-4813-4A89-8B36-B3188C249DA2}">
      <dgm:prSet/>
      <dgm:spPr bwMode="auto"/>
      <dgm:t>
        <a:bodyPr vert="horz" anchor="ctr"/>
        <a:lstStyle/>
        <a:p>
          <a:pPr algn="ctr" defTabSz="488949">
            <a:lnSpc>
              <a:spcPct val="90000"/>
            </a:lnSpc>
            <a:spcBef>
              <a:spcPts val="0"/>
            </a:spcBef>
            <a:spcAft>
              <a:spcPts val="0"/>
            </a:spcAft>
            <a:defRPr/>
          </a:pPr>
          <a:r>
            <a:rPr lang="en-US"/>
            <a:t>3</a:t>
          </a:r>
          <a:r>
            <a:rPr lang="en-US" b="0" i="0"/>
            <a:t>. The Refereeing panel for each match shall consist of one Referee (Shushin) and two Judges, (Judge no. 1 and Judge no. 2) seated on opposite site in front Referee. Judges will have two flags ( one red and one </a:t>
          </a:r>
          <a:r>
            <a:rPr lang="sl-SI" b="0" i="0"/>
            <a:t>white</a:t>
          </a:r>
          <a:r>
            <a:rPr lang="de-DE" b="0" i="0"/>
            <a:t>) for signalization.</a:t>
          </a:r>
          <a:endParaRPr lang="en-US"/>
        </a:p>
      </dgm:t>
    </dgm:pt>
    <dgm:pt modelId="{5B859F51-34DF-4A42-BC62-F7173A20067B}" type="parTrans" cxnId="{858549B6-682C-4EEB-BF37-017C01D86CC9}">
      <dgm:prSet/>
      <dgm:spPr bwMode="auto"/>
      <dgm:t>
        <a:bodyPr/>
        <a:lstStyle/>
        <a:p>
          <a:pPr>
            <a:defRPr/>
          </a:pPr>
          <a:endParaRPr lang="en-US"/>
        </a:p>
      </dgm:t>
    </dgm:pt>
    <dgm:pt modelId="{C086505C-455D-48CC-ABDC-822FC6C71EF3}" type="sibTrans" cxnId="{858549B6-682C-4EEB-BF37-017C01D86CC9}">
      <dgm:prSet/>
      <dgm:spPr bwMode="auto"/>
      <dgm:t>
        <a:bodyPr/>
        <a:lstStyle/>
        <a:p>
          <a:pPr>
            <a:defRPr/>
          </a:pPr>
          <a:endParaRPr lang="en-US"/>
        </a:p>
      </dgm:t>
    </dgm:pt>
    <dgm:pt modelId="{60A681ED-42CB-42A2-974E-EEFBA380740A}">
      <dgm:prSet/>
      <dgm:spPr bwMode="auto"/>
      <dgm:t>
        <a:bodyPr/>
        <a:lstStyle/>
        <a:p>
          <a:pPr>
            <a:defRPr/>
          </a:pPr>
          <a:r>
            <a:rPr lang="en-US"/>
            <a:t>4</a:t>
          </a:r>
          <a:r>
            <a:rPr lang="en-US" b="0" i="0"/>
            <a:t>. Coaches will be seated outside the safety area, on their</a:t>
          </a:r>
          <a:r>
            <a:rPr lang="en-US"/>
            <a:t> </a:t>
          </a:r>
          <a:r>
            <a:rPr lang="en-US" b="0" i="0"/>
            <a:t>respective sides at the side of the tatami towards the official table. Where the tatami area is elevated, the coaches will be placed outside the elevated area.</a:t>
          </a:r>
          <a:endParaRPr lang="en-US"/>
        </a:p>
      </dgm:t>
    </dgm:pt>
    <dgm:pt modelId="{EC25AE62-D8BA-438F-B4C0-209B71A22211}" type="parTrans" cxnId="{597361F7-5B4A-49E1-9043-022FEEA57274}">
      <dgm:prSet/>
      <dgm:spPr bwMode="auto"/>
      <dgm:t>
        <a:bodyPr/>
        <a:lstStyle/>
        <a:p>
          <a:pPr>
            <a:defRPr/>
          </a:pPr>
          <a:endParaRPr lang="en-US"/>
        </a:p>
      </dgm:t>
    </dgm:pt>
    <dgm:pt modelId="{E15D4F1C-D901-409C-93ED-D41ADCCAFA32}" type="sibTrans" cxnId="{597361F7-5B4A-49E1-9043-022FEEA57274}">
      <dgm:prSet/>
      <dgm:spPr bwMode="auto"/>
      <dgm:t>
        <a:bodyPr/>
        <a:lstStyle/>
        <a:p>
          <a:pPr>
            <a:defRPr/>
          </a:pPr>
          <a:endParaRPr lang="en-US"/>
        </a:p>
      </dgm:t>
    </dgm:pt>
    <dgm:pt modelId="{7444737A-BB79-4A53-B07A-ED3ABA4C718A}">
      <dgm:prSet/>
      <dgm:spPr bwMode="auto"/>
      <dgm:t>
        <a:bodyPr/>
        <a:lstStyle/>
        <a:p>
          <a:pPr>
            <a:defRPr/>
          </a:pPr>
          <a:r>
            <a:rPr lang="en-US"/>
            <a:t>5</a:t>
          </a:r>
          <a:r>
            <a:rPr lang="en-US" b="0" i="0"/>
            <a:t>. The one-meter border should be in a different color from the rest of the matted area</a:t>
          </a:r>
          <a:endParaRPr lang="en-US"/>
        </a:p>
      </dgm:t>
    </dgm:pt>
    <dgm:pt modelId="{203D97C7-4039-41FC-A40A-125E727E3C6C}" type="parTrans" cxnId="{8F4704CD-FAED-4391-8E39-FDA8DB667796}">
      <dgm:prSet/>
      <dgm:spPr bwMode="auto"/>
      <dgm:t>
        <a:bodyPr/>
        <a:lstStyle/>
        <a:p>
          <a:pPr>
            <a:defRPr/>
          </a:pPr>
          <a:endParaRPr lang="en-US"/>
        </a:p>
      </dgm:t>
    </dgm:pt>
    <dgm:pt modelId="{A48C87A4-C39C-4976-AC50-CB3A0EA8D4D9}" type="sibTrans" cxnId="{8F4704CD-FAED-4391-8E39-FDA8DB667796}">
      <dgm:prSet/>
      <dgm:spPr bwMode="auto"/>
      <dgm:t>
        <a:bodyPr/>
        <a:lstStyle/>
        <a:p>
          <a:pPr>
            <a:defRPr/>
          </a:pPr>
          <a:endParaRPr lang="en-US"/>
        </a:p>
      </dgm:t>
    </dgm:pt>
    <dgm:pt modelId="{30DF22BA-F20A-4823-B5F6-98C59CB2988C}" type="pres">
      <dgm:prSet presAssocID="{2995CC57-5DAF-49BA-BBEE-5CD85B7E1951}" presName="Name0" presStyleCnt="0">
        <dgm:presLayoutVars>
          <dgm:dir/>
          <dgm:resizeHandles val="exact"/>
        </dgm:presLayoutVars>
      </dgm:prSet>
      <dgm:spPr bwMode="auto"/>
    </dgm:pt>
    <dgm:pt modelId="{DDB47C17-4263-4C3C-9DE1-BDDC60359D63}" type="pres">
      <dgm:prSet presAssocID="{9F2F6A9A-6EEA-433E-BBA6-55152A7536E1}" presName="node" presStyleLbl="node1" presStyleIdx="0" presStyleCnt="11">
        <dgm:presLayoutVars>
          <dgm:bulletEnabled val="1"/>
        </dgm:presLayoutVars>
      </dgm:prSet>
      <dgm:spPr bwMode="auto"/>
    </dgm:pt>
    <dgm:pt modelId="{173D436E-C5CC-492E-81EC-6B67D2DC5311}" type="pres">
      <dgm:prSet presAssocID="{D8B4FDE8-68B2-4A4D-8DAD-0440ECC362DD}" presName="sibTransSpacerBeforeConnector" presStyleCnt="0"/>
      <dgm:spPr bwMode="auto"/>
    </dgm:pt>
    <dgm:pt modelId="{01715594-D874-4AF2-8120-05BF781BBC62}" type="pres">
      <dgm:prSet presAssocID="{D8B4FDE8-68B2-4A4D-8DAD-0440ECC362DD}" presName="sibTrans" presStyleLbl="node1" presStyleIdx="1" presStyleCnt="11"/>
      <dgm:spPr bwMode="auto"/>
    </dgm:pt>
    <dgm:pt modelId="{7AC9BA59-8604-4264-8DF3-6F9A81B6233F}" type="pres">
      <dgm:prSet presAssocID="{D8B4FDE8-68B2-4A4D-8DAD-0440ECC362DD}" presName="sibTransSpacerAfterConnector" presStyleCnt="0"/>
      <dgm:spPr bwMode="auto"/>
    </dgm:pt>
    <dgm:pt modelId="{C7897303-3FC9-4A20-ABD6-2D9752ECE614}" type="pres">
      <dgm:prSet presAssocID="{8F91B2FE-E290-4183-8BD1-CE00DD234932}" presName="node" presStyleLbl="node1" presStyleIdx="2" presStyleCnt="11">
        <dgm:presLayoutVars>
          <dgm:bulletEnabled val="1"/>
        </dgm:presLayoutVars>
      </dgm:prSet>
      <dgm:spPr bwMode="auto"/>
    </dgm:pt>
    <dgm:pt modelId="{2C8E1CC4-7B93-446B-9FD0-66DF0BF44D74}" type="pres">
      <dgm:prSet presAssocID="{CEAE5CE6-E267-41DD-A044-AB9180D952C4}" presName="sibTransSpacerBeforeConnector" presStyleCnt="0"/>
      <dgm:spPr bwMode="auto"/>
    </dgm:pt>
    <dgm:pt modelId="{368B9DC3-23BA-498D-8BE8-304B573C0C3F}" type="pres">
      <dgm:prSet presAssocID="{CEAE5CE6-E267-41DD-A044-AB9180D952C4}" presName="sibTrans" presStyleLbl="node1" presStyleIdx="3" presStyleCnt="11"/>
      <dgm:spPr bwMode="auto"/>
    </dgm:pt>
    <dgm:pt modelId="{258909BE-D90B-44DE-BB4A-C066C44B5297}" type="pres">
      <dgm:prSet presAssocID="{CEAE5CE6-E267-41DD-A044-AB9180D952C4}" presName="sibTransSpacerAfterConnector" presStyleCnt="0"/>
      <dgm:spPr bwMode="auto"/>
    </dgm:pt>
    <dgm:pt modelId="{E63265EA-2317-4B1E-AB81-6416975D85BD}" type="pres">
      <dgm:prSet presAssocID="{7227060D-721A-4FDB-8FD1-FC3E78E57727}" presName="node" presStyleLbl="node1" presStyleIdx="4" presStyleCnt="11">
        <dgm:presLayoutVars>
          <dgm:bulletEnabled val="1"/>
        </dgm:presLayoutVars>
      </dgm:prSet>
      <dgm:spPr bwMode="auto"/>
    </dgm:pt>
    <dgm:pt modelId="{F2F62F82-622F-49AE-AAD0-474CFCBFDB05}" type="pres">
      <dgm:prSet presAssocID="{10330B93-20DD-450E-8403-7A4EB20BBEFA}" presName="sibTransSpacerBeforeConnector" presStyleCnt="0"/>
      <dgm:spPr bwMode="auto"/>
    </dgm:pt>
    <dgm:pt modelId="{DA5E300E-529E-441F-89F9-D722DC6CBE8A}" type="pres">
      <dgm:prSet presAssocID="{10330B93-20DD-450E-8403-7A4EB20BBEFA}" presName="sibTrans" presStyleLbl="node1" presStyleIdx="5" presStyleCnt="11"/>
      <dgm:spPr bwMode="auto"/>
    </dgm:pt>
    <dgm:pt modelId="{D9E184EB-2F5F-4640-B4E8-3670FA5D909D}" type="pres">
      <dgm:prSet presAssocID="{10330B93-20DD-450E-8403-7A4EB20BBEFA}" presName="sibTransSpacerAfterConnector" presStyleCnt="0"/>
      <dgm:spPr bwMode="auto"/>
    </dgm:pt>
    <dgm:pt modelId="{B59CD9EF-6FAA-41AE-B8CC-4A0EDA5A66AF}" type="pres">
      <dgm:prSet presAssocID="{2B88AF02-4813-4A89-8B36-B3188C249DA2}" presName="node" presStyleLbl="node1" presStyleIdx="6" presStyleCnt="11">
        <dgm:presLayoutVars>
          <dgm:bulletEnabled val="1"/>
        </dgm:presLayoutVars>
      </dgm:prSet>
      <dgm:spPr bwMode="auto"/>
    </dgm:pt>
    <dgm:pt modelId="{5D06B03C-CD55-4CD1-906C-2EFC81FC9B53}" type="pres">
      <dgm:prSet presAssocID="{C086505C-455D-48CC-ABDC-822FC6C71EF3}" presName="sibTransSpacerBeforeConnector" presStyleCnt="0"/>
      <dgm:spPr bwMode="auto"/>
    </dgm:pt>
    <dgm:pt modelId="{A9ADD7DD-B00D-452E-B297-66B2F75AB8E1}" type="pres">
      <dgm:prSet presAssocID="{C086505C-455D-48CC-ABDC-822FC6C71EF3}" presName="sibTrans" presStyleLbl="node1" presStyleIdx="7" presStyleCnt="11"/>
      <dgm:spPr bwMode="auto"/>
    </dgm:pt>
    <dgm:pt modelId="{5D9FE4F4-E179-44CB-A8E9-480CFF30EC63}" type="pres">
      <dgm:prSet presAssocID="{C086505C-455D-48CC-ABDC-822FC6C71EF3}" presName="sibTransSpacerAfterConnector" presStyleCnt="0"/>
      <dgm:spPr bwMode="auto"/>
    </dgm:pt>
    <dgm:pt modelId="{3C62B791-A96E-45DC-B249-1CF4604913B1}" type="pres">
      <dgm:prSet presAssocID="{60A681ED-42CB-42A2-974E-EEFBA380740A}" presName="node" presStyleLbl="node1" presStyleIdx="8" presStyleCnt="11">
        <dgm:presLayoutVars>
          <dgm:bulletEnabled val="1"/>
        </dgm:presLayoutVars>
      </dgm:prSet>
      <dgm:spPr bwMode="auto"/>
    </dgm:pt>
    <dgm:pt modelId="{CC4FF94E-855A-48D5-B7BC-521AC5BE2BE4}" type="pres">
      <dgm:prSet presAssocID="{E15D4F1C-D901-409C-93ED-D41ADCCAFA32}" presName="sibTransSpacerBeforeConnector" presStyleCnt="0"/>
      <dgm:spPr bwMode="auto"/>
    </dgm:pt>
    <dgm:pt modelId="{328AF4AA-9817-4913-A9A4-0825646FF262}" type="pres">
      <dgm:prSet presAssocID="{E15D4F1C-D901-409C-93ED-D41ADCCAFA32}" presName="sibTrans" presStyleLbl="node1" presStyleIdx="9" presStyleCnt="11"/>
      <dgm:spPr bwMode="auto"/>
    </dgm:pt>
    <dgm:pt modelId="{7DE09F89-80EB-4211-893F-7D391BCDC5BC}" type="pres">
      <dgm:prSet presAssocID="{E15D4F1C-D901-409C-93ED-D41ADCCAFA32}" presName="sibTransSpacerAfterConnector" presStyleCnt="0"/>
      <dgm:spPr bwMode="auto"/>
    </dgm:pt>
    <dgm:pt modelId="{1547AC12-E8A1-4BFE-A0F6-998207950E8D}" type="pres">
      <dgm:prSet presAssocID="{7444737A-BB79-4A53-B07A-ED3ABA4C718A}" presName="node" presStyleLbl="node1" presStyleIdx="10" presStyleCnt="11">
        <dgm:presLayoutVars>
          <dgm:bulletEnabled val="1"/>
        </dgm:presLayoutVars>
      </dgm:prSet>
      <dgm:spPr bwMode="auto"/>
    </dgm:pt>
  </dgm:ptLst>
  <dgm:cxnLst>
    <dgm:cxn modelId="{2A4ABF2D-E4AF-4AEB-8667-B0609835B29B}" type="presOf" srcId="{7444737A-BB79-4A53-B07A-ED3ABA4C718A}" destId="{1547AC12-E8A1-4BFE-A0F6-998207950E8D}" srcOrd="0" destOrd="0" presId="urn:microsoft.com/office/officeart/2016/7/layout/BasicProcessNew"/>
    <dgm:cxn modelId="{06C4292E-5602-4462-92B4-5FC6670C94CC}" type="presOf" srcId="{2995CC57-5DAF-49BA-BBEE-5CD85B7E1951}" destId="{30DF22BA-F20A-4823-B5F6-98C59CB2988C}" srcOrd="0" destOrd="0" presId="urn:microsoft.com/office/officeart/2016/7/layout/BasicProcessNew"/>
    <dgm:cxn modelId="{71A38E31-A0DF-4EF6-9DDC-9B0852158037}" type="presOf" srcId="{CEAE5CE6-E267-41DD-A044-AB9180D952C4}" destId="{368B9DC3-23BA-498D-8BE8-304B573C0C3F}" srcOrd="0" destOrd="0" presId="urn:microsoft.com/office/officeart/2016/7/layout/BasicProcessNew"/>
    <dgm:cxn modelId="{CA56D148-581C-48D8-AC80-D8B66B3C4FE8}" srcId="{2995CC57-5DAF-49BA-BBEE-5CD85B7E1951}" destId="{7227060D-721A-4FDB-8FD1-FC3E78E57727}" srcOrd="2" destOrd="0" parTransId="{CEA41409-E05A-4989-A99F-5A9F3283E8B9}" sibTransId="{10330B93-20DD-450E-8403-7A4EB20BBEFA}"/>
    <dgm:cxn modelId="{47F44383-B8A2-4E74-8173-D810C96D336C}" type="presOf" srcId="{8F91B2FE-E290-4183-8BD1-CE00DD234932}" destId="{C7897303-3FC9-4A20-ABD6-2D9752ECE614}" srcOrd="0" destOrd="0" presId="urn:microsoft.com/office/officeart/2016/7/layout/BasicProcessNew"/>
    <dgm:cxn modelId="{63534C90-0B28-4AB4-8531-91BC94E0A807}" type="presOf" srcId="{D8B4FDE8-68B2-4A4D-8DAD-0440ECC362DD}" destId="{01715594-D874-4AF2-8120-05BF781BBC62}" srcOrd="0" destOrd="0" presId="urn:microsoft.com/office/officeart/2016/7/layout/BasicProcessNew"/>
    <dgm:cxn modelId="{AFC28D98-5B4E-4183-99AB-927FD451900D}" type="presOf" srcId="{9F2F6A9A-6EEA-433E-BBA6-55152A7536E1}" destId="{DDB47C17-4263-4C3C-9DE1-BDDC60359D63}" srcOrd="0" destOrd="0" presId="urn:microsoft.com/office/officeart/2016/7/layout/BasicProcessNew"/>
    <dgm:cxn modelId="{858549B6-682C-4EEB-BF37-017C01D86CC9}" srcId="{2995CC57-5DAF-49BA-BBEE-5CD85B7E1951}" destId="{2B88AF02-4813-4A89-8B36-B3188C249DA2}" srcOrd="3" destOrd="0" parTransId="{5B859F51-34DF-4A42-BC62-F7173A20067B}" sibTransId="{C086505C-455D-48CC-ABDC-822FC6C71EF3}"/>
    <dgm:cxn modelId="{8DCEC2C3-C8BC-45E9-8643-5B6A4EAC8E17}" srcId="{2995CC57-5DAF-49BA-BBEE-5CD85B7E1951}" destId="{9F2F6A9A-6EEA-433E-BBA6-55152A7536E1}" srcOrd="0" destOrd="0" parTransId="{086DE07E-E82C-43AB-9021-B17C14E869B2}" sibTransId="{D8B4FDE8-68B2-4A4D-8DAD-0440ECC362DD}"/>
    <dgm:cxn modelId="{B3A5A3C4-5B85-479C-AEBC-D11DD06346A7}" type="presOf" srcId="{C086505C-455D-48CC-ABDC-822FC6C71EF3}" destId="{A9ADD7DD-B00D-452E-B297-66B2F75AB8E1}" srcOrd="0" destOrd="0" presId="urn:microsoft.com/office/officeart/2016/7/layout/BasicProcessNew"/>
    <dgm:cxn modelId="{FBBCFDCC-E3F4-4357-82A6-18249047090E}" type="presOf" srcId="{E15D4F1C-D901-409C-93ED-D41ADCCAFA32}" destId="{328AF4AA-9817-4913-A9A4-0825646FF262}" srcOrd="0" destOrd="0" presId="urn:microsoft.com/office/officeart/2016/7/layout/BasicProcessNew"/>
    <dgm:cxn modelId="{8F4704CD-FAED-4391-8E39-FDA8DB667796}" srcId="{2995CC57-5DAF-49BA-BBEE-5CD85B7E1951}" destId="{7444737A-BB79-4A53-B07A-ED3ABA4C718A}" srcOrd="5" destOrd="0" parTransId="{203D97C7-4039-41FC-A40A-125E727E3C6C}" sibTransId="{A48C87A4-C39C-4976-AC50-CB3A0EA8D4D9}"/>
    <dgm:cxn modelId="{4431D9DC-A46F-4CF7-9407-7A3015D43484}" type="presOf" srcId="{60A681ED-42CB-42A2-974E-EEFBA380740A}" destId="{3C62B791-A96E-45DC-B249-1CF4604913B1}" srcOrd="0" destOrd="0" presId="urn:microsoft.com/office/officeart/2016/7/layout/BasicProcessNew"/>
    <dgm:cxn modelId="{2BB739E2-89D3-4360-A9E0-C6219013C5D0}" type="presOf" srcId="{10330B93-20DD-450E-8403-7A4EB20BBEFA}" destId="{DA5E300E-529E-441F-89F9-D722DC6CBE8A}" srcOrd="0" destOrd="0" presId="urn:microsoft.com/office/officeart/2016/7/layout/BasicProcessNew"/>
    <dgm:cxn modelId="{874C1BE7-B7B6-4780-99F7-D73D0C7527F3}" type="presOf" srcId="{2B88AF02-4813-4A89-8B36-B3188C249DA2}" destId="{B59CD9EF-6FAA-41AE-B8CC-4A0EDA5A66AF}" srcOrd="0" destOrd="0" presId="urn:microsoft.com/office/officeart/2016/7/layout/BasicProcessNew"/>
    <dgm:cxn modelId="{597361F7-5B4A-49E1-9043-022FEEA57274}" srcId="{2995CC57-5DAF-49BA-BBEE-5CD85B7E1951}" destId="{60A681ED-42CB-42A2-974E-EEFBA380740A}" srcOrd="4" destOrd="0" parTransId="{EC25AE62-D8BA-438F-B4C0-209B71A22211}" sibTransId="{E15D4F1C-D901-409C-93ED-D41ADCCAFA32}"/>
    <dgm:cxn modelId="{249EF8F7-20C2-42D3-8B03-48B4FB2129C1}" srcId="{2995CC57-5DAF-49BA-BBEE-5CD85B7E1951}" destId="{8F91B2FE-E290-4183-8BD1-CE00DD234932}" srcOrd="1" destOrd="0" parTransId="{83EF4FC0-F95D-47B1-A3AD-BD952E038919}" sibTransId="{CEAE5CE6-E267-41DD-A044-AB9180D952C4}"/>
    <dgm:cxn modelId="{D58CCEFA-074B-4B08-9CEF-FA2099D859E1}" type="presOf" srcId="{7227060D-721A-4FDB-8FD1-FC3E78E57727}" destId="{E63265EA-2317-4B1E-AB81-6416975D85BD}" srcOrd="0" destOrd="0" presId="urn:microsoft.com/office/officeart/2016/7/layout/BasicProcessNew"/>
    <dgm:cxn modelId="{1C0CE888-158B-40F9-B15D-A05D1899AD50}" type="presParOf" srcId="{30DF22BA-F20A-4823-B5F6-98C59CB2988C}" destId="{DDB47C17-4263-4C3C-9DE1-BDDC60359D63}" srcOrd="0" destOrd="0" presId="urn:microsoft.com/office/officeart/2016/7/layout/BasicProcessNew"/>
    <dgm:cxn modelId="{F6990B12-F689-43AA-B538-554B9C4EE04E}" type="presParOf" srcId="{30DF22BA-F20A-4823-B5F6-98C59CB2988C}" destId="{173D436E-C5CC-492E-81EC-6B67D2DC5311}" srcOrd="1" destOrd="0" presId="urn:microsoft.com/office/officeart/2016/7/layout/BasicProcessNew"/>
    <dgm:cxn modelId="{C461F70D-1DE0-4C78-989B-E3EB4529942E}" type="presParOf" srcId="{30DF22BA-F20A-4823-B5F6-98C59CB2988C}" destId="{01715594-D874-4AF2-8120-05BF781BBC62}" srcOrd="2" destOrd="0" presId="urn:microsoft.com/office/officeart/2016/7/layout/BasicProcessNew"/>
    <dgm:cxn modelId="{9D3FB2CC-671F-4356-A129-52C2E06063FD}" type="presParOf" srcId="{30DF22BA-F20A-4823-B5F6-98C59CB2988C}" destId="{7AC9BA59-8604-4264-8DF3-6F9A81B6233F}" srcOrd="3" destOrd="0" presId="urn:microsoft.com/office/officeart/2016/7/layout/BasicProcessNew"/>
    <dgm:cxn modelId="{2D3127CE-A714-45DB-B08A-43827822A270}" type="presParOf" srcId="{30DF22BA-F20A-4823-B5F6-98C59CB2988C}" destId="{C7897303-3FC9-4A20-ABD6-2D9752ECE614}" srcOrd="4" destOrd="0" presId="urn:microsoft.com/office/officeart/2016/7/layout/BasicProcessNew"/>
    <dgm:cxn modelId="{6E87E99A-23BC-4798-91CF-B8ADEF81D21B}" type="presParOf" srcId="{30DF22BA-F20A-4823-B5F6-98C59CB2988C}" destId="{2C8E1CC4-7B93-446B-9FD0-66DF0BF44D74}" srcOrd="5" destOrd="0" presId="urn:microsoft.com/office/officeart/2016/7/layout/BasicProcessNew"/>
    <dgm:cxn modelId="{99CA116A-C042-4B00-A622-5E247FFA4D88}" type="presParOf" srcId="{30DF22BA-F20A-4823-B5F6-98C59CB2988C}" destId="{368B9DC3-23BA-498D-8BE8-304B573C0C3F}" srcOrd="6" destOrd="0" presId="urn:microsoft.com/office/officeart/2016/7/layout/BasicProcessNew"/>
    <dgm:cxn modelId="{1B666124-1C29-413F-A824-E83ABBC5C5E2}" type="presParOf" srcId="{30DF22BA-F20A-4823-B5F6-98C59CB2988C}" destId="{258909BE-D90B-44DE-BB4A-C066C44B5297}" srcOrd="7" destOrd="0" presId="urn:microsoft.com/office/officeart/2016/7/layout/BasicProcessNew"/>
    <dgm:cxn modelId="{37143459-8D3E-43FD-842B-04FFA2970595}" type="presParOf" srcId="{30DF22BA-F20A-4823-B5F6-98C59CB2988C}" destId="{E63265EA-2317-4B1E-AB81-6416975D85BD}" srcOrd="8" destOrd="0" presId="urn:microsoft.com/office/officeart/2016/7/layout/BasicProcessNew"/>
    <dgm:cxn modelId="{F4DB3601-0D0A-479F-8907-5D40628114A6}" type="presParOf" srcId="{30DF22BA-F20A-4823-B5F6-98C59CB2988C}" destId="{F2F62F82-622F-49AE-AAD0-474CFCBFDB05}" srcOrd="9" destOrd="0" presId="urn:microsoft.com/office/officeart/2016/7/layout/BasicProcessNew"/>
    <dgm:cxn modelId="{2839AC3B-9E86-48F1-81FB-F9D2B63BE46D}" type="presParOf" srcId="{30DF22BA-F20A-4823-B5F6-98C59CB2988C}" destId="{DA5E300E-529E-441F-89F9-D722DC6CBE8A}" srcOrd="10" destOrd="0" presId="urn:microsoft.com/office/officeart/2016/7/layout/BasicProcessNew"/>
    <dgm:cxn modelId="{0F3E5888-F164-4B4A-83A5-83D2249FD21D}" type="presParOf" srcId="{30DF22BA-F20A-4823-B5F6-98C59CB2988C}" destId="{D9E184EB-2F5F-4640-B4E8-3670FA5D909D}" srcOrd="11" destOrd="0" presId="urn:microsoft.com/office/officeart/2016/7/layout/BasicProcessNew"/>
    <dgm:cxn modelId="{9E11E76B-7916-43E1-AFE0-90D3343CB2DC}" type="presParOf" srcId="{30DF22BA-F20A-4823-B5F6-98C59CB2988C}" destId="{B59CD9EF-6FAA-41AE-B8CC-4A0EDA5A66AF}" srcOrd="12" destOrd="0" presId="urn:microsoft.com/office/officeart/2016/7/layout/BasicProcessNew"/>
    <dgm:cxn modelId="{5019EF4E-AB00-409D-AB86-BB5B98410007}" type="presParOf" srcId="{30DF22BA-F20A-4823-B5F6-98C59CB2988C}" destId="{5D06B03C-CD55-4CD1-906C-2EFC81FC9B53}" srcOrd="13" destOrd="0" presId="urn:microsoft.com/office/officeart/2016/7/layout/BasicProcessNew"/>
    <dgm:cxn modelId="{8C8E8891-9687-429E-A798-8F85B24B5555}" type="presParOf" srcId="{30DF22BA-F20A-4823-B5F6-98C59CB2988C}" destId="{A9ADD7DD-B00D-452E-B297-66B2F75AB8E1}" srcOrd="14" destOrd="0" presId="urn:microsoft.com/office/officeart/2016/7/layout/BasicProcessNew"/>
    <dgm:cxn modelId="{E648A019-8716-41B0-9DC2-3175041A3A0E}" type="presParOf" srcId="{30DF22BA-F20A-4823-B5F6-98C59CB2988C}" destId="{5D9FE4F4-E179-44CB-A8E9-480CFF30EC63}" srcOrd="15" destOrd="0" presId="urn:microsoft.com/office/officeart/2016/7/layout/BasicProcessNew"/>
    <dgm:cxn modelId="{2B21BD83-1685-45B6-9316-539AAA4A29AF}" type="presParOf" srcId="{30DF22BA-F20A-4823-B5F6-98C59CB2988C}" destId="{3C62B791-A96E-45DC-B249-1CF4604913B1}" srcOrd="16" destOrd="0" presId="urn:microsoft.com/office/officeart/2016/7/layout/BasicProcessNew"/>
    <dgm:cxn modelId="{4095D07B-A7C2-4EC3-9168-169DC2AF07D2}" type="presParOf" srcId="{30DF22BA-F20A-4823-B5F6-98C59CB2988C}" destId="{CC4FF94E-855A-48D5-B7BC-521AC5BE2BE4}" srcOrd="17" destOrd="0" presId="urn:microsoft.com/office/officeart/2016/7/layout/BasicProcessNew"/>
    <dgm:cxn modelId="{2FA19BC1-3602-435E-9D14-2EAD576D83F7}" type="presParOf" srcId="{30DF22BA-F20A-4823-B5F6-98C59CB2988C}" destId="{328AF4AA-9817-4913-A9A4-0825646FF262}" srcOrd="18" destOrd="0" presId="urn:microsoft.com/office/officeart/2016/7/layout/BasicProcessNew"/>
    <dgm:cxn modelId="{A286A3F8-46BA-4611-8D1A-5C924DE1F553}" type="presParOf" srcId="{30DF22BA-F20A-4823-B5F6-98C59CB2988C}" destId="{7DE09F89-80EB-4211-893F-7D391BCDC5BC}" srcOrd="19" destOrd="0" presId="urn:microsoft.com/office/officeart/2016/7/layout/BasicProcessNew"/>
    <dgm:cxn modelId="{80FF6767-CDC7-47BA-BAB7-ABF416259B23}" type="presParOf" srcId="{30DF22BA-F20A-4823-B5F6-98C59CB2988C}" destId="{1547AC12-E8A1-4BFE-A0F6-998207950E8D}" srcOrd="20" destOrd="0" presId="urn:microsoft.com/office/officeart/2016/7/layout/Basic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E8144E-A61B-4E0C-8385-1E8DE1B3E089}" type="doc">
      <dgm:prSet loTypeId="urn:microsoft.com/office/officeart/2018/2/layout/IconVerticalSolidList" loCatId="icon" qsTypeId="urn:microsoft.com/office/officeart/2005/8/quickstyle/simple1#2" qsCatId="simple" csTypeId="urn:microsoft.com/office/officeart/2005/8/colors/accent1_2" csCatId="accent1" phldr="1"/>
      <dgm:spPr bwMode="auto"/>
      <dgm:t>
        <a:bodyPr/>
        <a:lstStyle/>
        <a:p>
          <a:pPr>
            <a:defRPr/>
          </a:pPr>
          <a:endParaRPr lang="en-US"/>
        </a:p>
      </dgm:t>
    </dgm:pt>
    <dgm:pt modelId="{20FC5478-AEE8-4569-A40A-ADCAAB26506B}">
      <dgm:prSet/>
      <dgm:spPr bwMode="auto"/>
      <dgm:t>
        <a:bodyPr/>
        <a:lstStyle/>
        <a:p>
          <a:pPr>
            <a:lnSpc>
              <a:spcPct val="100000"/>
            </a:lnSpc>
            <a:defRPr/>
          </a:pPr>
          <a:r>
            <a:rPr lang="en-US" b="0" i="0"/>
            <a:t>The Refereeing Panel for each match shall consist of one Referee (SHUSHIN), one Judge (FUKUSHIN), and one Arbitrator (KANSA), while in the case of 3-man</a:t>
          </a:r>
          <a:endParaRPr lang="en-US"/>
        </a:p>
      </dgm:t>
    </dgm:pt>
    <dgm:pt modelId="{6F6C24DB-4A03-49B7-8D05-19409B56E9D7}" type="parTrans" cxnId="{A4DCD385-7521-4497-892B-128BDBCD8BF9}">
      <dgm:prSet/>
      <dgm:spPr bwMode="auto"/>
      <dgm:t>
        <a:bodyPr/>
        <a:lstStyle/>
        <a:p>
          <a:pPr>
            <a:defRPr/>
          </a:pPr>
          <a:endParaRPr lang="en-US"/>
        </a:p>
      </dgm:t>
    </dgm:pt>
    <dgm:pt modelId="{66A329C6-20BB-466C-8A47-D9857584DD8D}" type="sibTrans" cxnId="{A4DCD385-7521-4497-892B-128BDBCD8BF9}">
      <dgm:prSet/>
      <dgm:spPr bwMode="auto"/>
      <dgm:t>
        <a:bodyPr/>
        <a:lstStyle/>
        <a:p>
          <a:pPr>
            <a:defRPr/>
          </a:pPr>
          <a:endParaRPr lang="en-US"/>
        </a:p>
      </dgm:t>
    </dgm:pt>
    <dgm:pt modelId="{D7EEE5E4-0C50-4C1E-8650-0F3838801F76}">
      <dgm:prSet/>
      <dgm:spPr bwMode="auto"/>
      <dgm:t>
        <a:bodyPr/>
        <a:lstStyle/>
        <a:p>
          <a:pPr>
            <a:lnSpc>
              <a:spcPct val="100000"/>
            </a:lnSpc>
            <a:defRPr/>
          </a:pPr>
          <a:r>
            <a:rPr lang="en-US" b="0" i="0"/>
            <a:t>refereeing, it is made up of a Referee (SHUSHIN) and two </a:t>
          </a:r>
          <a:r>
            <a:rPr lang="de-DE" b="0" i="0"/>
            <a:t>Judges (FUKUSHIN). </a:t>
          </a:r>
          <a:endParaRPr lang="en-US"/>
        </a:p>
      </dgm:t>
    </dgm:pt>
    <dgm:pt modelId="{AD19E2C5-51A3-4F66-9533-05C0015B5DC0}" type="parTrans" cxnId="{05DB73B1-8C63-409D-B21C-05129A1C29E8}">
      <dgm:prSet/>
      <dgm:spPr bwMode="auto"/>
      <dgm:t>
        <a:bodyPr/>
        <a:lstStyle/>
        <a:p>
          <a:pPr>
            <a:defRPr/>
          </a:pPr>
          <a:endParaRPr lang="en-US"/>
        </a:p>
      </dgm:t>
    </dgm:pt>
    <dgm:pt modelId="{430AD023-088D-4444-87D7-54B40A1B0743}" type="sibTrans" cxnId="{05DB73B1-8C63-409D-B21C-05129A1C29E8}">
      <dgm:prSet/>
      <dgm:spPr bwMode="auto"/>
      <dgm:t>
        <a:bodyPr/>
        <a:lstStyle/>
        <a:p>
          <a:pPr>
            <a:defRPr/>
          </a:pPr>
          <a:endParaRPr lang="en-US"/>
        </a:p>
      </dgm:t>
    </dgm:pt>
    <dgm:pt modelId="{634E84D7-2162-4394-BE0A-B307960925BE}">
      <dgm:prSet/>
      <dgm:spPr bwMode="auto"/>
      <dgm:t>
        <a:bodyPr/>
        <a:lstStyle/>
        <a:p>
          <a:pPr>
            <a:lnSpc>
              <a:spcPct val="100000"/>
            </a:lnSpc>
            <a:defRPr/>
          </a:pPr>
          <a:r>
            <a:rPr lang="en-US" b="0" i="0"/>
            <a:t>In addition, for facilitating the operation of matches, several timekeepers, caller announcers, record keepers, and score supervisors shall be appointed.</a:t>
          </a:r>
          <a:endParaRPr lang="en-US"/>
        </a:p>
      </dgm:t>
    </dgm:pt>
    <dgm:pt modelId="{34702388-1E2D-41B8-8604-D30774ECC4A7}" type="parTrans" cxnId="{D91DFEFA-CD62-4762-BF91-FF251F84DFD4}">
      <dgm:prSet/>
      <dgm:spPr bwMode="auto"/>
      <dgm:t>
        <a:bodyPr/>
        <a:lstStyle/>
        <a:p>
          <a:pPr>
            <a:defRPr/>
          </a:pPr>
          <a:endParaRPr lang="en-US"/>
        </a:p>
      </dgm:t>
    </dgm:pt>
    <dgm:pt modelId="{85257081-F49B-4420-9602-314B79FED5AC}" type="sibTrans" cxnId="{D91DFEFA-CD62-4762-BF91-FF251F84DFD4}">
      <dgm:prSet/>
      <dgm:spPr bwMode="auto"/>
      <dgm:t>
        <a:bodyPr/>
        <a:lstStyle/>
        <a:p>
          <a:pPr>
            <a:defRPr/>
          </a:pPr>
          <a:endParaRPr lang="en-US"/>
        </a:p>
      </dgm:t>
    </dgm:pt>
    <dgm:pt modelId="{A1EB85F1-1A74-4E7F-8C93-981B305BEEC8}">
      <dgm:prSet/>
      <dgm:spPr bwMode="auto"/>
      <dgm:t>
        <a:bodyPr/>
        <a:lstStyle/>
        <a:p>
          <a:pPr>
            <a:lnSpc>
              <a:spcPct val="100000"/>
            </a:lnSpc>
            <a:defRPr/>
          </a:pPr>
          <a:r>
            <a:rPr lang="de-DE" b="0" i="0"/>
            <a:t>EXPLANATION:</a:t>
          </a:r>
          <a:endParaRPr lang="en-US"/>
        </a:p>
      </dgm:t>
    </dgm:pt>
    <dgm:pt modelId="{7D4809B4-A494-4A37-9C4E-870F81AF2EAA}" type="parTrans" cxnId="{0C3AAF5A-B7A7-430E-A631-0463278296D7}">
      <dgm:prSet/>
      <dgm:spPr bwMode="auto"/>
      <dgm:t>
        <a:bodyPr/>
        <a:lstStyle/>
        <a:p>
          <a:pPr>
            <a:defRPr/>
          </a:pPr>
          <a:endParaRPr lang="en-US"/>
        </a:p>
      </dgm:t>
    </dgm:pt>
    <dgm:pt modelId="{33DF110A-A6C6-454C-97E5-7ED21319944E}" type="sibTrans" cxnId="{0C3AAF5A-B7A7-430E-A631-0463278296D7}">
      <dgm:prSet/>
      <dgm:spPr bwMode="auto"/>
      <dgm:t>
        <a:bodyPr/>
        <a:lstStyle/>
        <a:p>
          <a:pPr>
            <a:defRPr/>
          </a:pPr>
          <a:endParaRPr lang="en-US"/>
        </a:p>
      </dgm:t>
    </dgm:pt>
    <dgm:pt modelId="{7512A877-8594-4D19-8915-C7F76587A8AC}">
      <dgm:prSet/>
      <dgm:spPr bwMode="auto"/>
      <dgm:t>
        <a:bodyPr/>
        <a:lstStyle/>
        <a:p>
          <a:pPr>
            <a:lnSpc>
              <a:spcPct val="100000"/>
            </a:lnSpc>
            <a:defRPr/>
          </a:pPr>
          <a:r>
            <a:rPr lang="en-US" b="0" i="0"/>
            <a:t>At the start of a Kumite match, the Referee, Judge and Kansa or Referee and Judges, in the case of arbitrage at 3, stands on the outside edge of the match area.</a:t>
          </a:r>
          <a:endParaRPr lang="en-US"/>
        </a:p>
      </dgm:t>
    </dgm:pt>
    <dgm:pt modelId="{5709DFA4-2FA4-492B-A5A2-6527DF4FF5D6}" type="parTrans" cxnId="{CC5BEC1D-7514-48D4-BFA6-605112777CC8}">
      <dgm:prSet/>
      <dgm:spPr bwMode="auto"/>
      <dgm:t>
        <a:bodyPr/>
        <a:lstStyle/>
        <a:p>
          <a:pPr>
            <a:defRPr/>
          </a:pPr>
          <a:endParaRPr lang="en-US"/>
        </a:p>
      </dgm:t>
    </dgm:pt>
    <dgm:pt modelId="{15060DB8-200B-465F-8373-44146CEA3010}" type="sibTrans" cxnId="{CC5BEC1D-7514-48D4-BFA6-605112777CC8}">
      <dgm:prSet/>
      <dgm:spPr bwMode="auto"/>
      <dgm:t>
        <a:bodyPr/>
        <a:lstStyle/>
        <a:p>
          <a:pPr>
            <a:defRPr/>
          </a:pPr>
          <a:endParaRPr lang="en-US"/>
        </a:p>
      </dgm:t>
    </dgm:pt>
    <dgm:pt modelId="{DC69F08D-ACA0-44F2-B2AB-4AF4F34758D9}">
      <dgm:prSet/>
      <dgm:spPr bwMode="auto"/>
      <dgm:t>
        <a:bodyPr/>
        <a:lstStyle/>
        <a:p>
          <a:pPr>
            <a:lnSpc>
              <a:spcPct val="100000"/>
            </a:lnSpc>
            <a:defRPr/>
          </a:pPr>
          <a:r>
            <a:rPr lang="en-US" b="0" i="0"/>
            <a:t>After the formal exchange of bows by contestants and the referee panel, the Referee takes a step back, the Judges and the Referee turn inwards, and all bow together. All then take up their positions.</a:t>
          </a:r>
          <a:endParaRPr lang="en-US"/>
        </a:p>
      </dgm:t>
    </dgm:pt>
    <dgm:pt modelId="{CABDEBBC-7349-42D3-AB1C-C7B302943483}" type="parTrans" cxnId="{B7D8992A-1A9E-43B9-A561-6D33930766DD}">
      <dgm:prSet/>
      <dgm:spPr bwMode="auto"/>
      <dgm:t>
        <a:bodyPr/>
        <a:lstStyle/>
        <a:p>
          <a:pPr>
            <a:defRPr/>
          </a:pPr>
          <a:endParaRPr lang="en-US"/>
        </a:p>
      </dgm:t>
    </dgm:pt>
    <dgm:pt modelId="{18A6EF69-A9D8-479B-9F7A-E752283010ED}" type="sibTrans" cxnId="{B7D8992A-1A9E-43B9-A561-6D33930766DD}">
      <dgm:prSet/>
      <dgm:spPr bwMode="auto"/>
      <dgm:t>
        <a:bodyPr/>
        <a:lstStyle/>
        <a:p>
          <a:pPr>
            <a:defRPr/>
          </a:pPr>
          <a:endParaRPr lang="en-US"/>
        </a:p>
      </dgm:t>
    </dgm:pt>
    <dgm:pt modelId="{8A44452B-1BE7-4289-8974-5045DD2EC37B}" type="pres">
      <dgm:prSet presAssocID="{75E8144E-A61B-4E0C-8385-1E8DE1B3E089}" presName="root" presStyleCnt="0">
        <dgm:presLayoutVars>
          <dgm:dir/>
          <dgm:resizeHandles val="exact"/>
        </dgm:presLayoutVars>
      </dgm:prSet>
      <dgm:spPr bwMode="auto"/>
    </dgm:pt>
    <dgm:pt modelId="{B1FCF912-CE34-41C0-8EFD-5FF33B7F7CD6}" type="pres">
      <dgm:prSet presAssocID="{20FC5478-AEE8-4569-A40A-ADCAAB26506B}" presName="compNode" presStyleCnt="0"/>
      <dgm:spPr bwMode="auto"/>
    </dgm:pt>
    <dgm:pt modelId="{5D9DF776-FCE8-4B83-81A2-CD30C06BDDE4}" type="pres">
      <dgm:prSet presAssocID="{20FC5478-AEE8-4569-A40A-ADCAAB26506B}" presName="bgRect" presStyleLbl="bgShp" presStyleIdx="0" presStyleCnt="6"/>
      <dgm:spPr bwMode="auto"/>
    </dgm:pt>
    <dgm:pt modelId="{923B2386-FDD9-47FD-8212-41D330F5758D}" type="pres">
      <dgm:prSet presAssocID="{20FC5478-AEE8-4569-A40A-ADCAAB26506B}" presName="iconRect" presStyleLbl="node1" presStyleIdx="0" presStyleCnt="6"/>
      <dgm:spPr bwMode="auto"/>
    </dgm:pt>
    <dgm:pt modelId="{9CF9C506-4CF1-4820-BF27-BD5A071882BB}" type="pres">
      <dgm:prSet presAssocID="{20FC5478-AEE8-4569-A40A-ADCAAB26506B}" presName="spaceRect" presStyleCnt="0"/>
      <dgm:spPr bwMode="auto"/>
    </dgm:pt>
    <dgm:pt modelId="{0C08D097-080F-42BB-88DE-5758A988AE1F}" type="pres">
      <dgm:prSet presAssocID="{20FC5478-AEE8-4569-A40A-ADCAAB26506B}" presName="parTx" presStyleLbl="revTx" presStyleIdx="0" presStyleCnt="6">
        <dgm:presLayoutVars>
          <dgm:chMax val="0"/>
          <dgm:chPref val="0"/>
        </dgm:presLayoutVars>
      </dgm:prSet>
      <dgm:spPr bwMode="auto"/>
    </dgm:pt>
    <dgm:pt modelId="{FD51B8DB-850B-4863-BD33-23C324D1C168}" type="pres">
      <dgm:prSet presAssocID="{66A329C6-20BB-466C-8A47-D9857584DD8D}" presName="sibTrans" presStyleCnt="0"/>
      <dgm:spPr bwMode="auto"/>
    </dgm:pt>
    <dgm:pt modelId="{21883FAC-2007-4B56-8F30-29B149A96D8E}" type="pres">
      <dgm:prSet presAssocID="{D7EEE5E4-0C50-4C1E-8650-0F3838801F76}" presName="compNode" presStyleCnt="0"/>
      <dgm:spPr bwMode="auto"/>
    </dgm:pt>
    <dgm:pt modelId="{98F0E25E-46CA-4D4B-B919-3C00150A6B52}" type="pres">
      <dgm:prSet presAssocID="{D7EEE5E4-0C50-4C1E-8650-0F3838801F76}" presName="bgRect" presStyleLbl="bgShp" presStyleIdx="1" presStyleCnt="6"/>
      <dgm:spPr bwMode="auto"/>
    </dgm:pt>
    <dgm:pt modelId="{F8A9271B-716E-4BDB-AB8B-C9B0EE2B8395}" type="pres">
      <dgm:prSet presAssocID="{D7EEE5E4-0C50-4C1E-8650-0F3838801F76}" presName="iconRect" presStyleLbl="node1" presStyleIdx="1" presStyleCnt="6"/>
      <dgm:spPr bwMode="auto">
        <a:blipFill>
          <a:blip xmlns:r="http://schemas.openxmlformats.org/officeDocument/2006/relationships" r:embed="rId1"/>
          <a:stretch/>
        </a:blipFill>
      </dgm:spPr>
    </dgm:pt>
    <dgm:pt modelId="{3B37FA9B-A725-4C10-A2CE-F1D9A6464CDF}" type="pres">
      <dgm:prSet presAssocID="{D7EEE5E4-0C50-4C1E-8650-0F3838801F76}" presName="spaceRect" presStyleCnt="0"/>
      <dgm:spPr bwMode="auto"/>
    </dgm:pt>
    <dgm:pt modelId="{B9BE30A8-6B77-4F2D-9071-6E4E4ED898E9}" type="pres">
      <dgm:prSet presAssocID="{D7EEE5E4-0C50-4C1E-8650-0F3838801F76}" presName="parTx" presStyleLbl="revTx" presStyleIdx="1" presStyleCnt="6">
        <dgm:presLayoutVars>
          <dgm:chMax val="0"/>
          <dgm:chPref val="0"/>
        </dgm:presLayoutVars>
      </dgm:prSet>
      <dgm:spPr bwMode="auto"/>
    </dgm:pt>
    <dgm:pt modelId="{2B085A94-C61A-4D9E-A978-181724CB9E0A}" type="pres">
      <dgm:prSet presAssocID="{430AD023-088D-4444-87D7-54B40A1B0743}" presName="sibTrans" presStyleCnt="0"/>
      <dgm:spPr bwMode="auto"/>
    </dgm:pt>
    <dgm:pt modelId="{298C1B2D-D4A7-4ABD-89DD-5D72611A84A8}" type="pres">
      <dgm:prSet presAssocID="{634E84D7-2162-4394-BE0A-B307960925BE}" presName="compNode" presStyleCnt="0"/>
      <dgm:spPr bwMode="auto"/>
    </dgm:pt>
    <dgm:pt modelId="{35963EBE-7B81-49E4-8668-C4E7EEA9BD55}" type="pres">
      <dgm:prSet presAssocID="{634E84D7-2162-4394-BE0A-B307960925BE}" presName="bgRect" presStyleLbl="bgShp" presStyleIdx="2" presStyleCnt="6"/>
      <dgm:spPr bwMode="auto"/>
    </dgm:pt>
    <dgm:pt modelId="{4C39DFAC-1899-4489-9F60-03679C08BB16}" type="pres">
      <dgm:prSet presAssocID="{634E84D7-2162-4394-BE0A-B307960925BE}" presName="iconRect" presStyleLbl="node1" presStyleIdx="2" presStyleCnt="6"/>
      <dgm:spPr bwMode="auto">
        <a:blipFill>
          <a:blip xmlns:r="http://schemas.openxmlformats.org/officeDocument/2006/relationships" r:embed="rId2"/>
          <a:stretch/>
        </a:blipFill>
      </dgm:spPr>
    </dgm:pt>
    <dgm:pt modelId="{7A4F570B-604B-4F3A-9836-1C69A87C23EA}" type="pres">
      <dgm:prSet presAssocID="{634E84D7-2162-4394-BE0A-B307960925BE}" presName="spaceRect" presStyleCnt="0"/>
      <dgm:spPr bwMode="auto"/>
    </dgm:pt>
    <dgm:pt modelId="{953DE647-6BA5-4A1E-9BD1-4B673EFE4376}" type="pres">
      <dgm:prSet presAssocID="{634E84D7-2162-4394-BE0A-B307960925BE}" presName="parTx" presStyleLbl="revTx" presStyleIdx="2" presStyleCnt="6">
        <dgm:presLayoutVars>
          <dgm:chMax val="0"/>
          <dgm:chPref val="0"/>
        </dgm:presLayoutVars>
      </dgm:prSet>
      <dgm:spPr bwMode="auto"/>
    </dgm:pt>
    <dgm:pt modelId="{26B72B79-2B69-476D-90EC-6CBC33E7D935}" type="pres">
      <dgm:prSet presAssocID="{85257081-F49B-4420-9602-314B79FED5AC}" presName="sibTrans" presStyleCnt="0"/>
      <dgm:spPr bwMode="auto"/>
    </dgm:pt>
    <dgm:pt modelId="{21A989DF-556A-4282-87D6-53CA76C9FE1C}" type="pres">
      <dgm:prSet presAssocID="{A1EB85F1-1A74-4E7F-8C93-981B305BEEC8}" presName="compNode" presStyleCnt="0"/>
      <dgm:spPr bwMode="auto"/>
    </dgm:pt>
    <dgm:pt modelId="{96A5F5FF-EBC6-4B49-A921-5F5F8B79DAF9}" type="pres">
      <dgm:prSet presAssocID="{A1EB85F1-1A74-4E7F-8C93-981B305BEEC8}" presName="bgRect" presStyleLbl="bgShp" presStyleIdx="3" presStyleCnt="6"/>
      <dgm:spPr bwMode="auto"/>
    </dgm:pt>
    <dgm:pt modelId="{CAFE6E85-3364-4037-90FF-20CCD139093A}" type="pres">
      <dgm:prSet presAssocID="{A1EB85F1-1A74-4E7F-8C93-981B305BEEC8}" presName="iconRect" presStyleLbl="node1" presStyleIdx="3" presStyleCnt="6"/>
      <dgm:spPr bwMode="auto">
        <a:blipFill>
          <a:blip xmlns:r="http://schemas.openxmlformats.org/officeDocument/2006/relationships" r:embed="rId3"/>
          <a:stretch/>
        </a:blipFill>
      </dgm:spPr>
    </dgm:pt>
    <dgm:pt modelId="{B985705C-7216-4F55-B645-5FDB710F863D}" type="pres">
      <dgm:prSet presAssocID="{A1EB85F1-1A74-4E7F-8C93-981B305BEEC8}" presName="spaceRect" presStyleCnt="0"/>
      <dgm:spPr bwMode="auto"/>
    </dgm:pt>
    <dgm:pt modelId="{291CD9CE-1BA8-4166-A9B2-AFCAA7D1E248}" type="pres">
      <dgm:prSet presAssocID="{A1EB85F1-1A74-4E7F-8C93-981B305BEEC8}" presName="parTx" presStyleLbl="revTx" presStyleIdx="3" presStyleCnt="6">
        <dgm:presLayoutVars>
          <dgm:chMax val="0"/>
          <dgm:chPref val="0"/>
        </dgm:presLayoutVars>
      </dgm:prSet>
      <dgm:spPr bwMode="auto"/>
    </dgm:pt>
    <dgm:pt modelId="{C609CB12-90DA-47A2-ABD6-18E28FFB897E}" type="pres">
      <dgm:prSet presAssocID="{33DF110A-A6C6-454C-97E5-7ED21319944E}" presName="sibTrans" presStyleCnt="0"/>
      <dgm:spPr bwMode="auto"/>
    </dgm:pt>
    <dgm:pt modelId="{2CE70745-F167-4289-9CDE-3ED8D424592A}" type="pres">
      <dgm:prSet presAssocID="{7512A877-8594-4D19-8915-C7F76587A8AC}" presName="compNode" presStyleCnt="0"/>
      <dgm:spPr bwMode="auto"/>
    </dgm:pt>
    <dgm:pt modelId="{50BDCB32-ED9C-4786-8000-5C088FBA843F}" type="pres">
      <dgm:prSet presAssocID="{7512A877-8594-4D19-8915-C7F76587A8AC}" presName="bgRect" presStyleLbl="bgShp" presStyleIdx="4" presStyleCnt="6"/>
      <dgm:spPr bwMode="auto"/>
    </dgm:pt>
    <dgm:pt modelId="{59F2846A-BBF0-4C5E-96C0-AC4D34574E38}" type="pres">
      <dgm:prSet presAssocID="{7512A877-8594-4D19-8915-C7F76587A8AC}" presName="iconRect" presStyleLbl="node1" presStyleIdx="4" presStyleCnt="6"/>
      <dgm:spPr bwMode="auto">
        <a:blipFill>
          <a:blip xmlns:r="http://schemas.openxmlformats.org/officeDocument/2006/relationships" r:embed="rId4"/>
          <a:stretch/>
        </a:blipFill>
      </dgm:spPr>
    </dgm:pt>
    <dgm:pt modelId="{AD8D0AB2-9940-4305-9A46-17D911383ABB}" type="pres">
      <dgm:prSet presAssocID="{7512A877-8594-4D19-8915-C7F76587A8AC}" presName="spaceRect" presStyleCnt="0"/>
      <dgm:spPr bwMode="auto"/>
    </dgm:pt>
    <dgm:pt modelId="{07A77714-5047-41D1-A29C-4ECCB05F1283}" type="pres">
      <dgm:prSet presAssocID="{7512A877-8594-4D19-8915-C7F76587A8AC}" presName="parTx" presStyleLbl="revTx" presStyleIdx="4" presStyleCnt="6">
        <dgm:presLayoutVars>
          <dgm:chMax val="0"/>
          <dgm:chPref val="0"/>
        </dgm:presLayoutVars>
      </dgm:prSet>
      <dgm:spPr bwMode="auto"/>
    </dgm:pt>
    <dgm:pt modelId="{28E9D736-612B-40E2-B5A5-AE72A158405D}" type="pres">
      <dgm:prSet presAssocID="{15060DB8-200B-465F-8373-44146CEA3010}" presName="sibTrans" presStyleCnt="0"/>
      <dgm:spPr bwMode="auto"/>
    </dgm:pt>
    <dgm:pt modelId="{441782FF-8ADA-4F83-A9E0-E1C42E64B499}" type="pres">
      <dgm:prSet presAssocID="{DC69F08D-ACA0-44F2-B2AB-4AF4F34758D9}" presName="compNode" presStyleCnt="0"/>
      <dgm:spPr bwMode="auto"/>
    </dgm:pt>
    <dgm:pt modelId="{06D64AB8-502C-45FF-9A6E-6F06AE1F355C}" type="pres">
      <dgm:prSet presAssocID="{DC69F08D-ACA0-44F2-B2AB-4AF4F34758D9}" presName="bgRect" presStyleLbl="bgShp" presStyleIdx="5" presStyleCnt="6"/>
      <dgm:spPr bwMode="auto"/>
    </dgm:pt>
    <dgm:pt modelId="{0A41D963-CB7D-4A51-8CEB-38108104E089}" type="pres">
      <dgm:prSet presAssocID="{DC69F08D-ACA0-44F2-B2AB-4AF4F34758D9}" presName="iconRect" presStyleLbl="node1" presStyleIdx="5" presStyleCnt="6"/>
      <dgm:spPr bwMode="auto">
        <a:blipFill>
          <a:blip xmlns:r="http://schemas.openxmlformats.org/officeDocument/2006/relationships" r:embed="rId5"/>
          <a:stretch/>
        </a:blipFill>
      </dgm:spPr>
    </dgm:pt>
    <dgm:pt modelId="{C13A1A29-EA14-4048-87BB-B2DA1317F1F5}" type="pres">
      <dgm:prSet presAssocID="{DC69F08D-ACA0-44F2-B2AB-4AF4F34758D9}" presName="spaceRect" presStyleCnt="0"/>
      <dgm:spPr bwMode="auto"/>
    </dgm:pt>
    <dgm:pt modelId="{BF332057-1B90-4874-8DAB-35F5D418DBF3}" type="pres">
      <dgm:prSet presAssocID="{DC69F08D-ACA0-44F2-B2AB-4AF4F34758D9}" presName="parTx" presStyleLbl="revTx" presStyleIdx="5" presStyleCnt="6">
        <dgm:presLayoutVars>
          <dgm:chMax val="0"/>
          <dgm:chPref val="0"/>
        </dgm:presLayoutVars>
      </dgm:prSet>
      <dgm:spPr bwMode="auto"/>
    </dgm:pt>
  </dgm:ptLst>
  <dgm:cxnLst>
    <dgm:cxn modelId="{7E6C9A1B-79E1-47B9-9EAE-F238A64BB5AA}" type="presOf" srcId="{20FC5478-AEE8-4569-A40A-ADCAAB26506B}" destId="{0C08D097-080F-42BB-88DE-5758A988AE1F}" srcOrd="0" destOrd="0" presId="urn:microsoft.com/office/officeart/2018/2/layout/IconVerticalSolidList"/>
    <dgm:cxn modelId="{CC5BEC1D-7514-48D4-BFA6-605112777CC8}" srcId="{75E8144E-A61B-4E0C-8385-1E8DE1B3E089}" destId="{7512A877-8594-4D19-8915-C7F76587A8AC}" srcOrd="4" destOrd="0" parTransId="{5709DFA4-2FA4-492B-A5A2-6527DF4FF5D6}" sibTransId="{15060DB8-200B-465F-8373-44146CEA3010}"/>
    <dgm:cxn modelId="{C3D96026-C9E7-44CA-888E-A9422A085900}" type="presOf" srcId="{A1EB85F1-1A74-4E7F-8C93-981B305BEEC8}" destId="{291CD9CE-1BA8-4166-A9B2-AFCAA7D1E248}" srcOrd="0" destOrd="0" presId="urn:microsoft.com/office/officeart/2018/2/layout/IconVerticalSolidList"/>
    <dgm:cxn modelId="{B7D8992A-1A9E-43B9-A561-6D33930766DD}" srcId="{75E8144E-A61B-4E0C-8385-1E8DE1B3E089}" destId="{DC69F08D-ACA0-44F2-B2AB-4AF4F34758D9}" srcOrd="5" destOrd="0" parTransId="{CABDEBBC-7349-42D3-AB1C-C7B302943483}" sibTransId="{18A6EF69-A9D8-479B-9F7A-E752283010ED}"/>
    <dgm:cxn modelId="{B511B04A-079D-4FD8-AEAA-36216003E747}" type="presOf" srcId="{7512A877-8594-4D19-8915-C7F76587A8AC}" destId="{07A77714-5047-41D1-A29C-4ECCB05F1283}" srcOrd="0" destOrd="0" presId="urn:microsoft.com/office/officeart/2018/2/layout/IconVerticalSolidList"/>
    <dgm:cxn modelId="{0C3AAF5A-B7A7-430E-A631-0463278296D7}" srcId="{75E8144E-A61B-4E0C-8385-1E8DE1B3E089}" destId="{A1EB85F1-1A74-4E7F-8C93-981B305BEEC8}" srcOrd="3" destOrd="0" parTransId="{7D4809B4-A494-4A37-9C4E-870F81AF2EAA}" sibTransId="{33DF110A-A6C6-454C-97E5-7ED21319944E}"/>
    <dgm:cxn modelId="{A4DCD385-7521-4497-892B-128BDBCD8BF9}" srcId="{75E8144E-A61B-4E0C-8385-1E8DE1B3E089}" destId="{20FC5478-AEE8-4569-A40A-ADCAAB26506B}" srcOrd="0" destOrd="0" parTransId="{6F6C24DB-4A03-49B7-8D05-19409B56E9D7}" sibTransId="{66A329C6-20BB-466C-8A47-D9857584DD8D}"/>
    <dgm:cxn modelId="{E7960F8D-1D13-49CF-AB8E-186E9BEE4A25}" type="presOf" srcId="{75E8144E-A61B-4E0C-8385-1E8DE1B3E089}" destId="{8A44452B-1BE7-4289-8974-5045DD2EC37B}" srcOrd="0" destOrd="0" presId="urn:microsoft.com/office/officeart/2018/2/layout/IconVerticalSolidList"/>
    <dgm:cxn modelId="{B702FF9C-D05B-4AD3-B578-130CFBCB70ED}" type="presOf" srcId="{634E84D7-2162-4394-BE0A-B307960925BE}" destId="{953DE647-6BA5-4A1E-9BD1-4B673EFE4376}" srcOrd="0" destOrd="0" presId="urn:microsoft.com/office/officeart/2018/2/layout/IconVerticalSolidList"/>
    <dgm:cxn modelId="{05DB73B1-8C63-409D-B21C-05129A1C29E8}" srcId="{75E8144E-A61B-4E0C-8385-1E8DE1B3E089}" destId="{D7EEE5E4-0C50-4C1E-8650-0F3838801F76}" srcOrd="1" destOrd="0" parTransId="{AD19E2C5-51A3-4F66-9533-05C0015B5DC0}" sibTransId="{430AD023-088D-4444-87D7-54B40A1B0743}"/>
    <dgm:cxn modelId="{099A6BB6-1209-4194-94FF-9091C72364A0}" type="presOf" srcId="{D7EEE5E4-0C50-4C1E-8650-0F3838801F76}" destId="{B9BE30A8-6B77-4F2D-9071-6E4E4ED898E9}" srcOrd="0" destOrd="0" presId="urn:microsoft.com/office/officeart/2018/2/layout/IconVerticalSolidList"/>
    <dgm:cxn modelId="{C94352B8-9DDF-433B-B171-5EE9684527F5}" type="presOf" srcId="{DC69F08D-ACA0-44F2-B2AB-4AF4F34758D9}" destId="{BF332057-1B90-4874-8DAB-35F5D418DBF3}" srcOrd="0" destOrd="0" presId="urn:microsoft.com/office/officeart/2018/2/layout/IconVerticalSolidList"/>
    <dgm:cxn modelId="{D91DFEFA-CD62-4762-BF91-FF251F84DFD4}" srcId="{75E8144E-A61B-4E0C-8385-1E8DE1B3E089}" destId="{634E84D7-2162-4394-BE0A-B307960925BE}" srcOrd="2" destOrd="0" parTransId="{34702388-1E2D-41B8-8604-D30774ECC4A7}" sibTransId="{85257081-F49B-4420-9602-314B79FED5AC}"/>
    <dgm:cxn modelId="{CCF5C510-C25E-4002-8D41-B3B0FB73570A}" type="presParOf" srcId="{8A44452B-1BE7-4289-8974-5045DD2EC37B}" destId="{B1FCF912-CE34-41C0-8EFD-5FF33B7F7CD6}" srcOrd="0" destOrd="0" presId="urn:microsoft.com/office/officeart/2018/2/layout/IconVerticalSolidList"/>
    <dgm:cxn modelId="{E99ECD98-24FE-4C73-810E-E51E36380C8C}" type="presParOf" srcId="{B1FCF912-CE34-41C0-8EFD-5FF33B7F7CD6}" destId="{5D9DF776-FCE8-4B83-81A2-CD30C06BDDE4}" srcOrd="0" destOrd="0" presId="urn:microsoft.com/office/officeart/2018/2/layout/IconVerticalSolidList"/>
    <dgm:cxn modelId="{E0C1E3F2-861D-41E1-8EFB-A1D83BE4739D}" type="presParOf" srcId="{B1FCF912-CE34-41C0-8EFD-5FF33B7F7CD6}" destId="{923B2386-FDD9-47FD-8212-41D330F5758D}" srcOrd="1" destOrd="0" presId="urn:microsoft.com/office/officeart/2018/2/layout/IconVerticalSolidList"/>
    <dgm:cxn modelId="{B820D200-1C3D-4C3B-8EDC-1B97D3909BAC}" type="presParOf" srcId="{B1FCF912-CE34-41C0-8EFD-5FF33B7F7CD6}" destId="{9CF9C506-4CF1-4820-BF27-BD5A071882BB}" srcOrd="2" destOrd="0" presId="urn:microsoft.com/office/officeart/2018/2/layout/IconVerticalSolidList"/>
    <dgm:cxn modelId="{EABFCAD2-EE6E-4B49-92DC-ACF589FAC817}" type="presParOf" srcId="{B1FCF912-CE34-41C0-8EFD-5FF33B7F7CD6}" destId="{0C08D097-080F-42BB-88DE-5758A988AE1F}" srcOrd="3" destOrd="0" presId="urn:microsoft.com/office/officeart/2018/2/layout/IconVerticalSolidList"/>
    <dgm:cxn modelId="{CDEBD22B-D618-41F0-83F2-5DBED77C855B}" type="presParOf" srcId="{8A44452B-1BE7-4289-8974-5045DD2EC37B}" destId="{FD51B8DB-850B-4863-BD33-23C324D1C168}" srcOrd="1" destOrd="0" presId="urn:microsoft.com/office/officeart/2018/2/layout/IconVerticalSolidList"/>
    <dgm:cxn modelId="{6CF3CF76-C34D-43B7-823B-589A35A45EDE}" type="presParOf" srcId="{8A44452B-1BE7-4289-8974-5045DD2EC37B}" destId="{21883FAC-2007-4B56-8F30-29B149A96D8E}" srcOrd="2" destOrd="0" presId="urn:microsoft.com/office/officeart/2018/2/layout/IconVerticalSolidList"/>
    <dgm:cxn modelId="{4DB35333-92F4-4851-97F2-BB271781AF46}" type="presParOf" srcId="{21883FAC-2007-4B56-8F30-29B149A96D8E}" destId="{98F0E25E-46CA-4D4B-B919-3C00150A6B52}" srcOrd="0" destOrd="0" presId="urn:microsoft.com/office/officeart/2018/2/layout/IconVerticalSolidList"/>
    <dgm:cxn modelId="{95D39AD3-47B7-4AC6-8D00-8DBF8D871B20}" type="presParOf" srcId="{21883FAC-2007-4B56-8F30-29B149A96D8E}" destId="{F8A9271B-716E-4BDB-AB8B-C9B0EE2B8395}" srcOrd="1" destOrd="0" presId="urn:microsoft.com/office/officeart/2018/2/layout/IconVerticalSolidList"/>
    <dgm:cxn modelId="{CDECD867-18BF-43FC-BBB3-85EAA391918D}" type="presParOf" srcId="{21883FAC-2007-4B56-8F30-29B149A96D8E}" destId="{3B37FA9B-A725-4C10-A2CE-F1D9A6464CDF}" srcOrd="2" destOrd="0" presId="urn:microsoft.com/office/officeart/2018/2/layout/IconVerticalSolidList"/>
    <dgm:cxn modelId="{5B91FC2E-629F-4665-A0A2-0A79C108073E}" type="presParOf" srcId="{21883FAC-2007-4B56-8F30-29B149A96D8E}" destId="{B9BE30A8-6B77-4F2D-9071-6E4E4ED898E9}" srcOrd="3" destOrd="0" presId="urn:microsoft.com/office/officeart/2018/2/layout/IconVerticalSolidList"/>
    <dgm:cxn modelId="{49F6FCEE-9065-4FC0-A5C7-B32557318A15}" type="presParOf" srcId="{8A44452B-1BE7-4289-8974-5045DD2EC37B}" destId="{2B085A94-C61A-4D9E-A978-181724CB9E0A}" srcOrd="3" destOrd="0" presId="urn:microsoft.com/office/officeart/2018/2/layout/IconVerticalSolidList"/>
    <dgm:cxn modelId="{DF53EF61-0974-40AF-A4AC-25F12ECC45B4}" type="presParOf" srcId="{8A44452B-1BE7-4289-8974-5045DD2EC37B}" destId="{298C1B2D-D4A7-4ABD-89DD-5D72611A84A8}" srcOrd="4" destOrd="0" presId="urn:microsoft.com/office/officeart/2018/2/layout/IconVerticalSolidList"/>
    <dgm:cxn modelId="{F950E488-0161-4135-B01B-C06414A620A8}" type="presParOf" srcId="{298C1B2D-D4A7-4ABD-89DD-5D72611A84A8}" destId="{35963EBE-7B81-49E4-8668-C4E7EEA9BD55}" srcOrd="0" destOrd="0" presId="urn:microsoft.com/office/officeart/2018/2/layout/IconVerticalSolidList"/>
    <dgm:cxn modelId="{0BBE0CF3-911F-44FD-8F25-81D0A1C893E2}" type="presParOf" srcId="{298C1B2D-D4A7-4ABD-89DD-5D72611A84A8}" destId="{4C39DFAC-1899-4489-9F60-03679C08BB16}" srcOrd="1" destOrd="0" presId="urn:microsoft.com/office/officeart/2018/2/layout/IconVerticalSolidList"/>
    <dgm:cxn modelId="{5D745441-ED76-49A0-8891-25E54E788133}" type="presParOf" srcId="{298C1B2D-D4A7-4ABD-89DD-5D72611A84A8}" destId="{7A4F570B-604B-4F3A-9836-1C69A87C23EA}" srcOrd="2" destOrd="0" presId="urn:microsoft.com/office/officeart/2018/2/layout/IconVerticalSolidList"/>
    <dgm:cxn modelId="{795679E2-5C51-453E-86AB-3ED88507ADB2}" type="presParOf" srcId="{298C1B2D-D4A7-4ABD-89DD-5D72611A84A8}" destId="{953DE647-6BA5-4A1E-9BD1-4B673EFE4376}" srcOrd="3" destOrd="0" presId="urn:microsoft.com/office/officeart/2018/2/layout/IconVerticalSolidList"/>
    <dgm:cxn modelId="{354FDA53-7E9C-410A-9FAA-1C8723D4F922}" type="presParOf" srcId="{8A44452B-1BE7-4289-8974-5045DD2EC37B}" destId="{26B72B79-2B69-476D-90EC-6CBC33E7D935}" srcOrd="5" destOrd="0" presId="urn:microsoft.com/office/officeart/2018/2/layout/IconVerticalSolidList"/>
    <dgm:cxn modelId="{FEEED0D3-32C2-4751-A586-D7453AF08CCB}" type="presParOf" srcId="{8A44452B-1BE7-4289-8974-5045DD2EC37B}" destId="{21A989DF-556A-4282-87D6-53CA76C9FE1C}" srcOrd="6" destOrd="0" presId="urn:microsoft.com/office/officeart/2018/2/layout/IconVerticalSolidList"/>
    <dgm:cxn modelId="{4D689092-DFFB-4B0F-8829-799F97978879}" type="presParOf" srcId="{21A989DF-556A-4282-87D6-53CA76C9FE1C}" destId="{96A5F5FF-EBC6-4B49-A921-5F5F8B79DAF9}" srcOrd="0" destOrd="0" presId="urn:microsoft.com/office/officeart/2018/2/layout/IconVerticalSolidList"/>
    <dgm:cxn modelId="{9917A313-28F4-4C7E-8252-9B7C5BA8D46F}" type="presParOf" srcId="{21A989DF-556A-4282-87D6-53CA76C9FE1C}" destId="{CAFE6E85-3364-4037-90FF-20CCD139093A}" srcOrd="1" destOrd="0" presId="urn:microsoft.com/office/officeart/2018/2/layout/IconVerticalSolidList"/>
    <dgm:cxn modelId="{33C8129A-BC06-40EA-A90A-09C9FB477CE4}" type="presParOf" srcId="{21A989DF-556A-4282-87D6-53CA76C9FE1C}" destId="{B985705C-7216-4F55-B645-5FDB710F863D}" srcOrd="2" destOrd="0" presId="urn:microsoft.com/office/officeart/2018/2/layout/IconVerticalSolidList"/>
    <dgm:cxn modelId="{D6AEEA60-5E8D-4873-84E7-A9B331760535}" type="presParOf" srcId="{21A989DF-556A-4282-87D6-53CA76C9FE1C}" destId="{291CD9CE-1BA8-4166-A9B2-AFCAA7D1E248}" srcOrd="3" destOrd="0" presId="urn:microsoft.com/office/officeart/2018/2/layout/IconVerticalSolidList"/>
    <dgm:cxn modelId="{171006D9-EC0F-4766-A850-98B96D9B6702}" type="presParOf" srcId="{8A44452B-1BE7-4289-8974-5045DD2EC37B}" destId="{C609CB12-90DA-47A2-ABD6-18E28FFB897E}" srcOrd="7" destOrd="0" presId="urn:microsoft.com/office/officeart/2018/2/layout/IconVerticalSolidList"/>
    <dgm:cxn modelId="{2BC5002F-F95F-4A5F-9ECB-371744E9A14F}" type="presParOf" srcId="{8A44452B-1BE7-4289-8974-5045DD2EC37B}" destId="{2CE70745-F167-4289-9CDE-3ED8D424592A}" srcOrd="8" destOrd="0" presId="urn:microsoft.com/office/officeart/2018/2/layout/IconVerticalSolidList"/>
    <dgm:cxn modelId="{B6DF7FA4-C75B-42DA-AC56-FE7D974F7CFD}" type="presParOf" srcId="{2CE70745-F167-4289-9CDE-3ED8D424592A}" destId="{50BDCB32-ED9C-4786-8000-5C088FBA843F}" srcOrd="0" destOrd="0" presId="urn:microsoft.com/office/officeart/2018/2/layout/IconVerticalSolidList"/>
    <dgm:cxn modelId="{0DDB67F6-04D4-428F-A774-64E888C1A0C2}" type="presParOf" srcId="{2CE70745-F167-4289-9CDE-3ED8D424592A}" destId="{59F2846A-BBF0-4C5E-96C0-AC4D34574E38}" srcOrd="1" destOrd="0" presId="urn:microsoft.com/office/officeart/2018/2/layout/IconVerticalSolidList"/>
    <dgm:cxn modelId="{F004906D-3832-4328-85D0-0DCAD81A9FBB}" type="presParOf" srcId="{2CE70745-F167-4289-9CDE-3ED8D424592A}" destId="{AD8D0AB2-9940-4305-9A46-17D911383ABB}" srcOrd="2" destOrd="0" presId="urn:microsoft.com/office/officeart/2018/2/layout/IconVerticalSolidList"/>
    <dgm:cxn modelId="{8DA9DDB3-D63A-40F6-B2A7-CD68C7BEC569}" type="presParOf" srcId="{2CE70745-F167-4289-9CDE-3ED8D424592A}" destId="{07A77714-5047-41D1-A29C-4ECCB05F1283}" srcOrd="3" destOrd="0" presId="urn:microsoft.com/office/officeart/2018/2/layout/IconVerticalSolidList"/>
    <dgm:cxn modelId="{538870A8-B0C0-45A2-AD19-6CE43CEB4B49}" type="presParOf" srcId="{8A44452B-1BE7-4289-8974-5045DD2EC37B}" destId="{28E9D736-612B-40E2-B5A5-AE72A158405D}" srcOrd="9" destOrd="0" presId="urn:microsoft.com/office/officeart/2018/2/layout/IconVerticalSolidList"/>
    <dgm:cxn modelId="{E26D2511-2D50-426B-A98D-30EC786B2DAD}" type="presParOf" srcId="{8A44452B-1BE7-4289-8974-5045DD2EC37B}" destId="{441782FF-8ADA-4F83-A9E0-E1C42E64B499}" srcOrd="10" destOrd="0" presId="urn:microsoft.com/office/officeart/2018/2/layout/IconVerticalSolidList"/>
    <dgm:cxn modelId="{A52D4CE3-C439-49EE-A088-C24895EEAF5A}" type="presParOf" srcId="{441782FF-8ADA-4F83-A9E0-E1C42E64B499}" destId="{06D64AB8-502C-45FF-9A6E-6F06AE1F355C}" srcOrd="0" destOrd="0" presId="urn:microsoft.com/office/officeart/2018/2/layout/IconVerticalSolidList"/>
    <dgm:cxn modelId="{7D08538D-12F9-4571-AC8C-05990EDAC39E}" type="presParOf" srcId="{441782FF-8ADA-4F83-A9E0-E1C42E64B499}" destId="{0A41D963-CB7D-4A51-8CEB-38108104E089}" srcOrd="1" destOrd="0" presId="urn:microsoft.com/office/officeart/2018/2/layout/IconVerticalSolidList"/>
    <dgm:cxn modelId="{CD08A1F5-C333-4C08-9A22-392CBA4DA98C}" type="presParOf" srcId="{441782FF-8ADA-4F83-A9E0-E1C42E64B499}" destId="{C13A1A29-EA14-4048-87BB-B2DA1317F1F5}" srcOrd="2" destOrd="0" presId="urn:microsoft.com/office/officeart/2018/2/layout/IconVerticalSolidList"/>
    <dgm:cxn modelId="{E259D9A7-FE5A-4824-94D0-31D38177407A}" type="presParOf" srcId="{441782FF-8ADA-4F83-A9E0-E1C42E64B499}" destId="{BF332057-1B90-4874-8DAB-35F5D418DBF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B47C17-4263-4C3C-9DE1-BDDC60359D63}">
      <dsp:nvSpPr>
        <dsp:cNvPr id="0" name=""/>
        <dsp:cNvSpPr/>
      </dsp:nvSpPr>
      <dsp:spPr bwMode="auto">
        <a:xfrm>
          <a:off x="338" y="502075"/>
          <a:ext cx="1390120" cy="3089331"/>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defRPr/>
          </a:pPr>
          <a:r>
            <a:rPr lang="en-US" sz="1100" b="1" i="0" kern="1200"/>
            <a:t>Refereeing system with Referee and Judge</a:t>
          </a:r>
          <a:endParaRPr lang="en-US" sz="1100" kern="1200"/>
        </a:p>
      </dsp:txBody>
      <dsp:txXfrm>
        <a:off x="338" y="502075"/>
        <a:ext cx="1390120" cy="3089331"/>
      </dsp:txXfrm>
    </dsp:sp>
    <dsp:sp modelId="{01715594-D874-4AF2-8120-05BF781BBC62}">
      <dsp:nvSpPr>
        <dsp:cNvPr id="0" name=""/>
        <dsp:cNvSpPr/>
      </dsp:nvSpPr>
      <dsp:spPr bwMode="auto">
        <a:xfrm>
          <a:off x="1413873" y="1925241"/>
          <a:ext cx="208518" cy="243000"/>
        </a:xfrm>
        <a:prstGeom prst="rightArrow">
          <a:avLst>
            <a:gd name="adj1" fmla="val 50000"/>
            <a:gd name="adj2" fmla="val 5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C7897303-3FC9-4A20-ABD6-2D9752ECE614}">
      <dsp:nvSpPr>
        <dsp:cNvPr id="0" name=""/>
        <dsp:cNvSpPr/>
      </dsp:nvSpPr>
      <dsp:spPr bwMode="auto">
        <a:xfrm>
          <a:off x="1645805" y="502075"/>
          <a:ext cx="1390120" cy="3089331"/>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defRPr/>
          </a:pPr>
          <a:r>
            <a:rPr lang="en-US" sz="1100" b="0" i="0" kern="1200"/>
            <a:t>1. The Refereeing Panel for each match shall consist of one Referee (SHUSHIN), one Judge (FUKUSHIN), and one Kansa (KANSA) will be standing in front of them, centered between the two mats facing the Competitors at a distance of one meter from the safety area.</a:t>
          </a:r>
          <a:endParaRPr lang="en-US" sz="1100" kern="1200"/>
        </a:p>
      </dsp:txBody>
      <dsp:txXfrm>
        <a:off x="1645805" y="502075"/>
        <a:ext cx="1390120" cy="3089331"/>
      </dsp:txXfrm>
    </dsp:sp>
    <dsp:sp modelId="{368B9DC3-23BA-498D-8BE8-304B573C0C3F}">
      <dsp:nvSpPr>
        <dsp:cNvPr id="0" name=""/>
        <dsp:cNvSpPr/>
      </dsp:nvSpPr>
      <dsp:spPr bwMode="auto">
        <a:xfrm>
          <a:off x="3059340" y="1925241"/>
          <a:ext cx="208518" cy="243000"/>
        </a:xfrm>
        <a:prstGeom prst="rightArrow">
          <a:avLst>
            <a:gd name="adj1" fmla="val 50000"/>
            <a:gd name="adj2" fmla="val 5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E63265EA-2317-4B1E-AB81-6416975D85BD}">
      <dsp:nvSpPr>
        <dsp:cNvPr id="0" name=""/>
        <dsp:cNvSpPr/>
      </dsp:nvSpPr>
      <dsp:spPr bwMode="auto">
        <a:xfrm>
          <a:off x="3291272" y="502075"/>
          <a:ext cx="1390120" cy="3089331"/>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defRPr/>
          </a:pPr>
          <a:r>
            <a:rPr lang="en-US" sz="1100" kern="1200"/>
            <a:t>2</a:t>
          </a:r>
          <a:r>
            <a:rPr lang="en-US" sz="1100" b="0" i="0" kern="1200"/>
            <a:t>. The Kansa will be seated just outside the safety area, behind, and to the left or right of the Central Referee (Sushin). He will be equipped with a whistle, a pen and a score paper, because he is the responsible of the </a:t>
          </a:r>
          <a:r>
            <a:rPr lang="de-DE" sz="1100" b="0" i="0" kern="1200"/>
            <a:t>score.</a:t>
          </a:r>
          <a:endParaRPr lang="en-US" sz="1100" kern="1200"/>
        </a:p>
      </dsp:txBody>
      <dsp:txXfrm>
        <a:off x="3291272" y="502075"/>
        <a:ext cx="1390120" cy="3089331"/>
      </dsp:txXfrm>
    </dsp:sp>
    <dsp:sp modelId="{DA5E300E-529E-441F-89F9-D722DC6CBE8A}">
      <dsp:nvSpPr>
        <dsp:cNvPr id="0" name=""/>
        <dsp:cNvSpPr/>
      </dsp:nvSpPr>
      <dsp:spPr bwMode="auto">
        <a:xfrm>
          <a:off x="4704807" y="1925241"/>
          <a:ext cx="208518" cy="243000"/>
        </a:xfrm>
        <a:prstGeom prst="rightArrow">
          <a:avLst>
            <a:gd name="adj1" fmla="val 50000"/>
            <a:gd name="adj2" fmla="val 5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B59CD9EF-6FAA-41AE-B8CC-4A0EDA5A66AF}">
      <dsp:nvSpPr>
        <dsp:cNvPr id="0" name=""/>
        <dsp:cNvSpPr/>
      </dsp:nvSpPr>
      <dsp:spPr bwMode="auto">
        <a:xfrm>
          <a:off x="4936739" y="502075"/>
          <a:ext cx="1390120" cy="3089331"/>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49">
            <a:lnSpc>
              <a:spcPct val="90000"/>
            </a:lnSpc>
            <a:spcBef>
              <a:spcPts val="0"/>
            </a:spcBef>
            <a:spcAft>
              <a:spcPts val="0"/>
            </a:spcAft>
            <a:buNone/>
            <a:defRPr/>
          </a:pPr>
          <a:r>
            <a:rPr lang="en-US" sz="1100" kern="1200"/>
            <a:t>3</a:t>
          </a:r>
          <a:r>
            <a:rPr lang="en-US" sz="1100" b="0" i="0" kern="1200"/>
            <a:t>. The Refereeing panel for each match shall consist of one Referee (Shushin) and two Judges, (Judge no. 1 and Judge no. 2) seated on opposite site in front Referee. Judges will have two flags ( one red and one </a:t>
          </a:r>
          <a:r>
            <a:rPr lang="sl-SI" sz="1100" b="0" i="0" kern="1200"/>
            <a:t>white</a:t>
          </a:r>
          <a:r>
            <a:rPr lang="de-DE" sz="1100" b="0" i="0" kern="1200"/>
            <a:t>) for signalization.</a:t>
          </a:r>
          <a:endParaRPr lang="en-US" sz="1100" kern="1200"/>
        </a:p>
      </dsp:txBody>
      <dsp:txXfrm>
        <a:off x="4936739" y="502075"/>
        <a:ext cx="1390120" cy="3089331"/>
      </dsp:txXfrm>
    </dsp:sp>
    <dsp:sp modelId="{A9ADD7DD-B00D-452E-B297-66B2F75AB8E1}">
      <dsp:nvSpPr>
        <dsp:cNvPr id="0" name=""/>
        <dsp:cNvSpPr/>
      </dsp:nvSpPr>
      <dsp:spPr bwMode="auto">
        <a:xfrm>
          <a:off x="6350274" y="1925241"/>
          <a:ext cx="208518" cy="243000"/>
        </a:xfrm>
        <a:prstGeom prst="rightArrow">
          <a:avLst>
            <a:gd name="adj1" fmla="val 50000"/>
            <a:gd name="adj2" fmla="val 5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3C62B791-A96E-45DC-B249-1CF4604913B1}">
      <dsp:nvSpPr>
        <dsp:cNvPr id="0" name=""/>
        <dsp:cNvSpPr/>
      </dsp:nvSpPr>
      <dsp:spPr bwMode="auto">
        <a:xfrm>
          <a:off x="6582206" y="502075"/>
          <a:ext cx="1390120" cy="3089331"/>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defRPr/>
          </a:pPr>
          <a:r>
            <a:rPr lang="en-US" sz="1100" kern="1200"/>
            <a:t>4</a:t>
          </a:r>
          <a:r>
            <a:rPr lang="en-US" sz="1100" b="0" i="0" kern="1200"/>
            <a:t>. Coaches will be seated outside the safety area, on their</a:t>
          </a:r>
          <a:r>
            <a:rPr lang="en-US" sz="1100" kern="1200"/>
            <a:t> </a:t>
          </a:r>
          <a:r>
            <a:rPr lang="en-US" sz="1100" b="0" i="0" kern="1200"/>
            <a:t>respective sides at the side of the tatami towards the official table. Where the tatami area is elevated, the coaches will be placed outside the elevated area.</a:t>
          </a:r>
          <a:endParaRPr lang="en-US" sz="1100" kern="1200"/>
        </a:p>
      </dsp:txBody>
      <dsp:txXfrm>
        <a:off x="6582206" y="502075"/>
        <a:ext cx="1390120" cy="3089331"/>
      </dsp:txXfrm>
    </dsp:sp>
    <dsp:sp modelId="{328AF4AA-9817-4913-A9A4-0825646FF262}">
      <dsp:nvSpPr>
        <dsp:cNvPr id="0" name=""/>
        <dsp:cNvSpPr/>
      </dsp:nvSpPr>
      <dsp:spPr bwMode="auto">
        <a:xfrm>
          <a:off x="7995741" y="1925241"/>
          <a:ext cx="208518" cy="243000"/>
        </a:xfrm>
        <a:prstGeom prst="rightArrow">
          <a:avLst>
            <a:gd name="adj1" fmla="val 50000"/>
            <a:gd name="adj2" fmla="val 5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1547AC12-E8A1-4BFE-A0F6-998207950E8D}">
      <dsp:nvSpPr>
        <dsp:cNvPr id="0" name=""/>
        <dsp:cNvSpPr/>
      </dsp:nvSpPr>
      <dsp:spPr bwMode="auto">
        <a:xfrm>
          <a:off x="8227673" y="502075"/>
          <a:ext cx="1390120" cy="3089331"/>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defRPr/>
          </a:pPr>
          <a:r>
            <a:rPr lang="en-US" sz="1100" kern="1200"/>
            <a:t>5</a:t>
          </a:r>
          <a:r>
            <a:rPr lang="en-US" sz="1100" b="0" i="0" kern="1200"/>
            <a:t>. The one-meter border should be in a different color from the rest of the matted area</a:t>
          </a:r>
          <a:endParaRPr lang="en-US" sz="1100" kern="1200"/>
        </a:p>
      </dsp:txBody>
      <dsp:txXfrm>
        <a:off x="8227673" y="502075"/>
        <a:ext cx="1390120" cy="30893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DF776-FCE8-4B83-81A2-CD30C06BDDE4}">
      <dsp:nvSpPr>
        <dsp:cNvPr id="0" name=""/>
        <dsp:cNvSpPr/>
      </dsp:nvSpPr>
      <dsp:spPr bwMode="auto">
        <a:xfrm>
          <a:off x="0" y="1314"/>
          <a:ext cx="9835668" cy="560003"/>
        </a:xfrm>
        <a:prstGeom prst="roundRect">
          <a:avLst>
            <a:gd name="adj" fmla="val 10000"/>
          </a:avLst>
        </a:prstGeom>
        <a:solidFill>
          <a:schemeClr val="accent1">
            <a:tint val="40000"/>
            <a:hueOff val="0"/>
            <a:satOff val="0"/>
            <a:lumOff val="0"/>
            <a:alphaOff val="0"/>
          </a:schemeClr>
        </a:solidFill>
        <a:ln>
          <a:noFill/>
        </a:ln>
        <a:effectLst/>
      </dsp:spPr>
      <dsp:style>
        <a:lnRef idx="0">
          <a:srgbClr val="000000"/>
        </a:lnRef>
        <a:fillRef idx="1">
          <a:srgbClr val="000000"/>
        </a:fillRef>
        <a:effectRef idx="0">
          <a:srgbClr val="000000"/>
        </a:effectRef>
        <a:fontRef idx="minor"/>
      </dsp:style>
    </dsp:sp>
    <dsp:sp modelId="{923B2386-FDD9-47FD-8212-41D330F5758D}">
      <dsp:nvSpPr>
        <dsp:cNvPr id="0" name=""/>
        <dsp:cNvSpPr/>
      </dsp:nvSpPr>
      <dsp:spPr bwMode="auto">
        <a:xfrm>
          <a:off x="169400" y="127314"/>
          <a:ext cx="308001" cy="30800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0C08D097-080F-42BB-88DE-5758A988AE1F}">
      <dsp:nvSpPr>
        <dsp:cNvPr id="0" name=""/>
        <dsp:cNvSpPr/>
      </dsp:nvSpPr>
      <dsp:spPr bwMode="auto">
        <a:xfrm>
          <a:off x="646803" y="1314"/>
          <a:ext cx="9188864" cy="560003"/>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59267" tIns="59267" rIns="59267" bIns="59267" numCol="1" spcCol="1270" anchor="ctr" anchorCtr="0">
          <a:noAutofit/>
        </a:bodyPr>
        <a:lstStyle/>
        <a:p>
          <a:pPr marL="0" lvl="0" indent="0" algn="l" defTabSz="622300">
            <a:lnSpc>
              <a:spcPct val="100000"/>
            </a:lnSpc>
            <a:spcBef>
              <a:spcPct val="0"/>
            </a:spcBef>
            <a:spcAft>
              <a:spcPct val="35000"/>
            </a:spcAft>
            <a:buNone/>
            <a:defRPr/>
          </a:pPr>
          <a:r>
            <a:rPr lang="en-US" sz="1400" b="0" i="0" kern="1200"/>
            <a:t>The Refereeing Panel for each match shall consist of one Referee (SHUSHIN), one Judge (FUKUSHIN), and one Arbitrator (KANSA), while in the case of 3-man</a:t>
          </a:r>
          <a:endParaRPr lang="en-US" sz="1400" kern="1200"/>
        </a:p>
      </dsp:txBody>
      <dsp:txXfrm>
        <a:off x="646803" y="1314"/>
        <a:ext cx="9188864" cy="560003"/>
      </dsp:txXfrm>
    </dsp:sp>
    <dsp:sp modelId="{98F0E25E-46CA-4D4B-B919-3C00150A6B52}">
      <dsp:nvSpPr>
        <dsp:cNvPr id="0" name=""/>
        <dsp:cNvSpPr/>
      </dsp:nvSpPr>
      <dsp:spPr bwMode="auto">
        <a:xfrm>
          <a:off x="0" y="701318"/>
          <a:ext cx="9835668" cy="560003"/>
        </a:xfrm>
        <a:prstGeom prst="roundRect">
          <a:avLst>
            <a:gd name="adj" fmla="val 10000"/>
          </a:avLst>
        </a:prstGeom>
        <a:solidFill>
          <a:schemeClr val="accent1">
            <a:tint val="40000"/>
            <a:hueOff val="0"/>
            <a:satOff val="0"/>
            <a:lumOff val="0"/>
            <a:alphaOff val="0"/>
          </a:schemeClr>
        </a:solidFill>
        <a:ln>
          <a:noFill/>
        </a:ln>
        <a:effectLst/>
      </dsp:spPr>
      <dsp:style>
        <a:lnRef idx="0">
          <a:srgbClr val="000000"/>
        </a:lnRef>
        <a:fillRef idx="1">
          <a:srgbClr val="000000"/>
        </a:fillRef>
        <a:effectRef idx="0">
          <a:srgbClr val="000000"/>
        </a:effectRef>
        <a:fontRef idx="minor"/>
      </dsp:style>
    </dsp:sp>
    <dsp:sp modelId="{F8A9271B-716E-4BDB-AB8B-C9B0EE2B8395}">
      <dsp:nvSpPr>
        <dsp:cNvPr id="0" name=""/>
        <dsp:cNvSpPr/>
      </dsp:nvSpPr>
      <dsp:spPr bwMode="auto">
        <a:xfrm>
          <a:off x="169400" y="827318"/>
          <a:ext cx="308001" cy="308001"/>
        </a:xfrm>
        <a:prstGeom prst="rect">
          <a:avLst/>
        </a:prstGeom>
        <a:blipFill>
          <a:blip xmlns:r="http://schemas.openxmlformats.org/officeDocument/2006/relationships" r:embed="rId1"/>
          <a:stretch/>
        </a:blip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B9BE30A8-6B77-4F2D-9071-6E4E4ED898E9}">
      <dsp:nvSpPr>
        <dsp:cNvPr id="0" name=""/>
        <dsp:cNvSpPr/>
      </dsp:nvSpPr>
      <dsp:spPr bwMode="auto">
        <a:xfrm>
          <a:off x="646803" y="701318"/>
          <a:ext cx="9188864" cy="560003"/>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59267" tIns="59267" rIns="59267" bIns="59267" numCol="1" spcCol="1270" anchor="ctr" anchorCtr="0">
          <a:noAutofit/>
        </a:bodyPr>
        <a:lstStyle/>
        <a:p>
          <a:pPr marL="0" lvl="0" indent="0" algn="l" defTabSz="622300">
            <a:lnSpc>
              <a:spcPct val="100000"/>
            </a:lnSpc>
            <a:spcBef>
              <a:spcPct val="0"/>
            </a:spcBef>
            <a:spcAft>
              <a:spcPct val="35000"/>
            </a:spcAft>
            <a:buNone/>
            <a:defRPr/>
          </a:pPr>
          <a:r>
            <a:rPr lang="en-US" sz="1400" b="0" i="0" kern="1200"/>
            <a:t>refereeing, it is made up of a Referee (SHUSHIN) and two </a:t>
          </a:r>
          <a:r>
            <a:rPr lang="de-DE" sz="1400" b="0" i="0" kern="1200"/>
            <a:t>Judges (FUKUSHIN). </a:t>
          </a:r>
          <a:endParaRPr lang="en-US" sz="1400" kern="1200"/>
        </a:p>
      </dsp:txBody>
      <dsp:txXfrm>
        <a:off x="646803" y="701318"/>
        <a:ext cx="9188864" cy="560003"/>
      </dsp:txXfrm>
    </dsp:sp>
    <dsp:sp modelId="{35963EBE-7B81-49E4-8668-C4E7EEA9BD55}">
      <dsp:nvSpPr>
        <dsp:cNvPr id="0" name=""/>
        <dsp:cNvSpPr/>
      </dsp:nvSpPr>
      <dsp:spPr bwMode="auto">
        <a:xfrm>
          <a:off x="0" y="1401321"/>
          <a:ext cx="9835668" cy="560003"/>
        </a:xfrm>
        <a:prstGeom prst="roundRect">
          <a:avLst>
            <a:gd name="adj" fmla="val 10000"/>
          </a:avLst>
        </a:prstGeom>
        <a:solidFill>
          <a:schemeClr val="accent1">
            <a:tint val="40000"/>
            <a:hueOff val="0"/>
            <a:satOff val="0"/>
            <a:lumOff val="0"/>
            <a:alphaOff val="0"/>
          </a:schemeClr>
        </a:solidFill>
        <a:ln>
          <a:noFill/>
        </a:ln>
        <a:effectLst/>
      </dsp:spPr>
      <dsp:style>
        <a:lnRef idx="0">
          <a:srgbClr val="000000"/>
        </a:lnRef>
        <a:fillRef idx="1">
          <a:srgbClr val="000000"/>
        </a:fillRef>
        <a:effectRef idx="0">
          <a:srgbClr val="000000"/>
        </a:effectRef>
        <a:fontRef idx="minor"/>
      </dsp:style>
    </dsp:sp>
    <dsp:sp modelId="{4C39DFAC-1899-4489-9F60-03679C08BB16}">
      <dsp:nvSpPr>
        <dsp:cNvPr id="0" name=""/>
        <dsp:cNvSpPr/>
      </dsp:nvSpPr>
      <dsp:spPr bwMode="auto">
        <a:xfrm>
          <a:off x="169400" y="1527322"/>
          <a:ext cx="308001" cy="308001"/>
        </a:xfrm>
        <a:prstGeom prst="rect">
          <a:avLst/>
        </a:prstGeom>
        <a:blipFill>
          <a:blip xmlns:r="http://schemas.openxmlformats.org/officeDocument/2006/relationships" r:embed="rId2"/>
          <a:stretch/>
        </a:blip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953DE647-6BA5-4A1E-9BD1-4B673EFE4376}">
      <dsp:nvSpPr>
        <dsp:cNvPr id="0" name=""/>
        <dsp:cNvSpPr/>
      </dsp:nvSpPr>
      <dsp:spPr bwMode="auto">
        <a:xfrm>
          <a:off x="646803" y="1401321"/>
          <a:ext cx="9188864" cy="560003"/>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59267" tIns="59267" rIns="59267" bIns="59267" numCol="1" spcCol="1270" anchor="ctr" anchorCtr="0">
          <a:noAutofit/>
        </a:bodyPr>
        <a:lstStyle/>
        <a:p>
          <a:pPr marL="0" lvl="0" indent="0" algn="l" defTabSz="622300">
            <a:lnSpc>
              <a:spcPct val="100000"/>
            </a:lnSpc>
            <a:spcBef>
              <a:spcPct val="0"/>
            </a:spcBef>
            <a:spcAft>
              <a:spcPct val="35000"/>
            </a:spcAft>
            <a:buNone/>
            <a:defRPr/>
          </a:pPr>
          <a:r>
            <a:rPr lang="en-US" sz="1400" b="0" i="0" kern="1200"/>
            <a:t>In addition, for facilitating the operation of matches, several timekeepers, caller announcers, record keepers, and score supervisors shall be appointed.</a:t>
          </a:r>
          <a:endParaRPr lang="en-US" sz="1400" kern="1200"/>
        </a:p>
      </dsp:txBody>
      <dsp:txXfrm>
        <a:off x="646803" y="1401321"/>
        <a:ext cx="9188864" cy="560003"/>
      </dsp:txXfrm>
    </dsp:sp>
    <dsp:sp modelId="{96A5F5FF-EBC6-4B49-A921-5F5F8B79DAF9}">
      <dsp:nvSpPr>
        <dsp:cNvPr id="0" name=""/>
        <dsp:cNvSpPr/>
      </dsp:nvSpPr>
      <dsp:spPr bwMode="auto">
        <a:xfrm>
          <a:off x="0" y="2101325"/>
          <a:ext cx="9835668" cy="560003"/>
        </a:xfrm>
        <a:prstGeom prst="roundRect">
          <a:avLst>
            <a:gd name="adj" fmla="val 10000"/>
          </a:avLst>
        </a:prstGeom>
        <a:solidFill>
          <a:schemeClr val="accent1">
            <a:tint val="40000"/>
            <a:hueOff val="0"/>
            <a:satOff val="0"/>
            <a:lumOff val="0"/>
            <a:alphaOff val="0"/>
          </a:schemeClr>
        </a:solidFill>
        <a:ln>
          <a:noFill/>
        </a:ln>
        <a:effectLst/>
      </dsp:spPr>
      <dsp:style>
        <a:lnRef idx="0">
          <a:srgbClr val="000000"/>
        </a:lnRef>
        <a:fillRef idx="1">
          <a:srgbClr val="000000"/>
        </a:fillRef>
        <a:effectRef idx="0">
          <a:srgbClr val="000000"/>
        </a:effectRef>
        <a:fontRef idx="minor"/>
      </dsp:style>
    </dsp:sp>
    <dsp:sp modelId="{CAFE6E85-3364-4037-90FF-20CCD139093A}">
      <dsp:nvSpPr>
        <dsp:cNvPr id="0" name=""/>
        <dsp:cNvSpPr/>
      </dsp:nvSpPr>
      <dsp:spPr bwMode="auto">
        <a:xfrm>
          <a:off x="169400" y="2227326"/>
          <a:ext cx="308001" cy="308001"/>
        </a:xfrm>
        <a:prstGeom prst="rect">
          <a:avLst/>
        </a:prstGeom>
        <a:blipFill>
          <a:blip xmlns:r="http://schemas.openxmlformats.org/officeDocument/2006/relationships" r:embed="rId3"/>
          <a:stretch/>
        </a:blip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291CD9CE-1BA8-4166-A9B2-AFCAA7D1E248}">
      <dsp:nvSpPr>
        <dsp:cNvPr id="0" name=""/>
        <dsp:cNvSpPr/>
      </dsp:nvSpPr>
      <dsp:spPr bwMode="auto">
        <a:xfrm>
          <a:off x="646803" y="2101325"/>
          <a:ext cx="9188864" cy="560003"/>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59267" tIns="59267" rIns="59267" bIns="59267" numCol="1" spcCol="1270" anchor="ctr" anchorCtr="0">
          <a:noAutofit/>
        </a:bodyPr>
        <a:lstStyle/>
        <a:p>
          <a:pPr marL="0" lvl="0" indent="0" algn="l" defTabSz="622300">
            <a:lnSpc>
              <a:spcPct val="100000"/>
            </a:lnSpc>
            <a:spcBef>
              <a:spcPct val="0"/>
            </a:spcBef>
            <a:spcAft>
              <a:spcPct val="35000"/>
            </a:spcAft>
            <a:buNone/>
            <a:defRPr/>
          </a:pPr>
          <a:r>
            <a:rPr lang="de-DE" sz="1400" b="0" i="0" kern="1200"/>
            <a:t>EXPLANATION:</a:t>
          </a:r>
          <a:endParaRPr lang="en-US" sz="1400" kern="1200"/>
        </a:p>
      </dsp:txBody>
      <dsp:txXfrm>
        <a:off x="646803" y="2101325"/>
        <a:ext cx="9188864" cy="560003"/>
      </dsp:txXfrm>
    </dsp:sp>
    <dsp:sp modelId="{50BDCB32-ED9C-4786-8000-5C088FBA843F}">
      <dsp:nvSpPr>
        <dsp:cNvPr id="0" name=""/>
        <dsp:cNvSpPr/>
      </dsp:nvSpPr>
      <dsp:spPr bwMode="auto">
        <a:xfrm>
          <a:off x="0" y="2801329"/>
          <a:ext cx="9835668" cy="560003"/>
        </a:xfrm>
        <a:prstGeom prst="roundRect">
          <a:avLst>
            <a:gd name="adj" fmla="val 10000"/>
          </a:avLst>
        </a:prstGeom>
        <a:solidFill>
          <a:schemeClr val="accent1">
            <a:tint val="40000"/>
            <a:hueOff val="0"/>
            <a:satOff val="0"/>
            <a:lumOff val="0"/>
            <a:alphaOff val="0"/>
          </a:schemeClr>
        </a:solidFill>
        <a:ln>
          <a:noFill/>
        </a:ln>
        <a:effectLst/>
      </dsp:spPr>
      <dsp:style>
        <a:lnRef idx="0">
          <a:srgbClr val="000000"/>
        </a:lnRef>
        <a:fillRef idx="1">
          <a:srgbClr val="000000"/>
        </a:fillRef>
        <a:effectRef idx="0">
          <a:srgbClr val="000000"/>
        </a:effectRef>
        <a:fontRef idx="minor"/>
      </dsp:style>
    </dsp:sp>
    <dsp:sp modelId="{59F2846A-BBF0-4C5E-96C0-AC4D34574E38}">
      <dsp:nvSpPr>
        <dsp:cNvPr id="0" name=""/>
        <dsp:cNvSpPr/>
      </dsp:nvSpPr>
      <dsp:spPr bwMode="auto">
        <a:xfrm>
          <a:off x="169400" y="2927329"/>
          <a:ext cx="308001" cy="308001"/>
        </a:xfrm>
        <a:prstGeom prst="rect">
          <a:avLst/>
        </a:prstGeom>
        <a:blipFill>
          <a:blip xmlns:r="http://schemas.openxmlformats.org/officeDocument/2006/relationships" r:embed="rId4"/>
          <a:stretch/>
        </a:blip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07A77714-5047-41D1-A29C-4ECCB05F1283}">
      <dsp:nvSpPr>
        <dsp:cNvPr id="0" name=""/>
        <dsp:cNvSpPr/>
      </dsp:nvSpPr>
      <dsp:spPr bwMode="auto">
        <a:xfrm>
          <a:off x="646803" y="2801329"/>
          <a:ext cx="9188864" cy="560003"/>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59267" tIns="59267" rIns="59267" bIns="59267" numCol="1" spcCol="1270" anchor="ctr" anchorCtr="0">
          <a:noAutofit/>
        </a:bodyPr>
        <a:lstStyle/>
        <a:p>
          <a:pPr marL="0" lvl="0" indent="0" algn="l" defTabSz="622300">
            <a:lnSpc>
              <a:spcPct val="100000"/>
            </a:lnSpc>
            <a:spcBef>
              <a:spcPct val="0"/>
            </a:spcBef>
            <a:spcAft>
              <a:spcPct val="35000"/>
            </a:spcAft>
            <a:buNone/>
            <a:defRPr/>
          </a:pPr>
          <a:r>
            <a:rPr lang="en-US" sz="1400" b="0" i="0" kern="1200"/>
            <a:t>At the start of a Kumite match, the Referee, Judge and Kansa or Referee and Judges, in the case of arbitrage at 3, stands on the outside edge of the match area.</a:t>
          </a:r>
          <a:endParaRPr lang="en-US" sz="1400" kern="1200"/>
        </a:p>
      </dsp:txBody>
      <dsp:txXfrm>
        <a:off x="646803" y="2801329"/>
        <a:ext cx="9188864" cy="560003"/>
      </dsp:txXfrm>
    </dsp:sp>
    <dsp:sp modelId="{06D64AB8-502C-45FF-9A6E-6F06AE1F355C}">
      <dsp:nvSpPr>
        <dsp:cNvPr id="0" name=""/>
        <dsp:cNvSpPr/>
      </dsp:nvSpPr>
      <dsp:spPr bwMode="auto">
        <a:xfrm>
          <a:off x="0" y="3501333"/>
          <a:ext cx="9835668" cy="560003"/>
        </a:xfrm>
        <a:prstGeom prst="roundRect">
          <a:avLst>
            <a:gd name="adj" fmla="val 10000"/>
          </a:avLst>
        </a:prstGeom>
        <a:solidFill>
          <a:schemeClr val="accent1">
            <a:tint val="40000"/>
            <a:hueOff val="0"/>
            <a:satOff val="0"/>
            <a:lumOff val="0"/>
            <a:alphaOff val="0"/>
          </a:schemeClr>
        </a:solidFill>
        <a:ln>
          <a:noFill/>
        </a:ln>
        <a:effectLst/>
      </dsp:spPr>
      <dsp:style>
        <a:lnRef idx="0">
          <a:srgbClr val="000000"/>
        </a:lnRef>
        <a:fillRef idx="1">
          <a:srgbClr val="000000"/>
        </a:fillRef>
        <a:effectRef idx="0">
          <a:srgbClr val="000000"/>
        </a:effectRef>
        <a:fontRef idx="minor"/>
      </dsp:style>
    </dsp:sp>
    <dsp:sp modelId="{0A41D963-CB7D-4A51-8CEB-38108104E089}">
      <dsp:nvSpPr>
        <dsp:cNvPr id="0" name=""/>
        <dsp:cNvSpPr/>
      </dsp:nvSpPr>
      <dsp:spPr bwMode="auto">
        <a:xfrm>
          <a:off x="169400" y="3627334"/>
          <a:ext cx="308001" cy="308001"/>
        </a:xfrm>
        <a:prstGeom prst="rect">
          <a:avLst/>
        </a:prstGeom>
        <a:blipFill>
          <a:blip xmlns:r="http://schemas.openxmlformats.org/officeDocument/2006/relationships" r:embed="rId5"/>
          <a:stretch/>
        </a:blipFill>
        <a:ln w="19050" cap="rnd"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sp>
    <dsp:sp modelId="{BF332057-1B90-4874-8DAB-35F5D418DBF3}">
      <dsp:nvSpPr>
        <dsp:cNvPr id="0" name=""/>
        <dsp:cNvSpPr/>
      </dsp:nvSpPr>
      <dsp:spPr bwMode="auto">
        <a:xfrm>
          <a:off x="646803" y="3501333"/>
          <a:ext cx="9188864" cy="560003"/>
        </a:xfrm>
        <a:prstGeom prst="rect">
          <a:avLst/>
        </a:prstGeom>
        <a:noFill/>
        <a:ln>
          <a:noFill/>
        </a:ln>
        <a:effectLst/>
      </dsp:spPr>
      <dsp:style>
        <a:lnRef idx="0">
          <a:srgbClr val="000000"/>
        </a:lnRef>
        <a:fillRef idx="0">
          <a:srgbClr val="000000"/>
        </a:fillRef>
        <a:effectRef idx="0">
          <a:srgbClr val="000000"/>
        </a:effectRef>
        <a:fontRef idx="minor"/>
      </dsp:style>
      <dsp:txBody>
        <a:bodyPr spcFirstLastPara="0" vert="horz" wrap="square" lIns="59267" tIns="59267" rIns="59267" bIns="59267" numCol="1" spcCol="1270" anchor="ctr" anchorCtr="0">
          <a:noAutofit/>
        </a:bodyPr>
        <a:lstStyle/>
        <a:p>
          <a:pPr marL="0" lvl="0" indent="0" algn="l" defTabSz="622300">
            <a:lnSpc>
              <a:spcPct val="100000"/>
            </a:lnSpc>
            <a:spcBef>
              <a:spcPct val="0"/>
            </a:spcBef>
            <a:spcAft>
              <a:spcPct val="35000"/>
            </a:spcAft>
            <a:buNone/>
            <a:defRPr/>
          </a:pPr>
          <a:r>
            <a:rPr lang="en-US" sz="1400" b="0" i="0" kern="1200"/>
            <a:t>After the formal exchange of bows by contestants and the referee panel, the Referee takes a step back, the Judges and the Referee turn inwards, and all bow together. All then take up their positions.</a:t>
          </a:r>
          <a:endParaRPr lang="en-US" sz="1400" kern="1200"/>
        </a:p>
      </dsp:txBody>
      <dsp:txXfrm>
        <a:off x="646803" y="3501333"/>
        <a:ext cx="9188864" cy="560003"/>
      </dsp:txXfrm>
    </dsp:sp>
  </dsp:spTree>
</dsp:drawing>
</file>

<file path=ppt/diagrams/layout1.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varLst>
      <dgm:dir/>
      <dgm:resizeHandles val="exact"/>
    </dgm:varLst>
    <dgm:choose name="Name1">
      <dgm:if name="Name2" func="var" arg="dir" op="equ" val="norm">
        <dgm:alg type="lin"/>
      </dgm:if>
      <dgm:else name="Name3">
        <dgm:alg type="lin">
          <dgm:param type="linDir" val="fromR"/>
        </dgm:alg>
      </dgm:else>
    </dgm:choose>
    <dgm:forEach name="nodesForEach" axis="ch" ptType="node">
      <dgm:layoutNode name="node">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varLst>
          <dgm:bulletEnabled val="1"/>
        </dgm:varLst>
      </dgm:layoutNode>
      <dgm:forEach name="sibTransForEach" axis="followSib" ptType="sibTrans" cnt="1">
        <dgm:layoutNode name="sibTransSpacerBeforeConnector" styleLbl="node1">
          <dgm:alg type="sp"/>
          <dgm:shape xmlns:r="http://schemas.openxmlformats.org/officeDocument/2006/relationships" r:blip="">
            <dgm:adjLst/>
          </dgm:shape>
          <dgm:presOf/>
          <dgm:constrLst>
            <dgm:constr type="w" val="4.5"/>
          </dgm:constrLst>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presOf/>
          <dgm:constrLst>
            <dgm:constr type="w" val="4.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shape xmlns:r="http://schemas.openxmlformats.org/officeDocument/2006/relationships" r:blip="">
      <dgm:adjLst/>
    </dgm:shape>
    <dgm:presOf/>
    <dgm:ruleLst>
      <dgm:rule type="h" for="ch" forName="compNode" val="0" fact="NaN" max="NaN"/>
    </dgm:ruleLs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forEach name="Name8" axis="ch" ptType="node">
      <dgm:layoutNode name="compNode">
        <dgm:alg type="composite"/>
        <dgm:shape xmlns:r="http://schemas.openxmlformats.org/officeDocument/2006/relationships" r:blip="">
          <dgm:adjLst/>
        </dgm:shape>
        <dgm:presOf axis="self"/>
        <dgm:ruleLst>
          <dgm:rule type="h" val="INF" fact="NaN" max="NaN"/>
        </dgm:ruleLst>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varLst>
            <dgm:chMax val="0"/>
            <dgm:chPref val="0"/>
          </dgm:varLst>
        </dgm:layoutNode>
        <dgm:choose name="Name12">
          <dgm:if name="Name13" axis="ch" ptType="node" func="cnt" op="gte" val="1">
            <dgm:layoutNode name="desTx" styleLbl="revTx">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var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alig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b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callout">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dk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fgAcc0">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ImgPlace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hp">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fg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0">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dgm:style>
      <a:lnRef idx="2">
        <a:srgbClr val="000000"/>
      </a:lnRef>
      <a:fillRef idx="0">
        <a:srgbClr val="000000"/>
      </a:fillRef>
      <a:effectRef idx="0">
        <a:srgbClr val="000000"/>
      </a:effectRef>
      <a:fontRef idx="minor"/>
    </dgm:style>
  </dgm:styleLbl>
  <dgm:styleLbl name="parChTrans2D1">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dgm:style>
      <a:lnRef idx="2">
        <a:srgbClr val="000000"/>
      </a:lnRef>
      <a:fillRef idx="1">
        <a:srgbClr val="000000"/>
      </a:fillRef>
      <a:effectRef idx="0">
        <a:srgbClr val="000000"/>
      </a:effectRef>
      <a:fontRef idx="minor">
        <a:schemeClr val="lt1"/>
      </a:fontRef>
    </dgm:style>
  </dgm:styleLbl>
  <dgm:styleLbl name="revTx">
    <dgm:scene3d>
      <a:camera prst="orthographicFront"/>
      <a:lightRig rig="threePt" dir="t"/>
    </dgm:scene3d>
    <dgm:sp3d/>
    <dgm:txPr/>
    <dgm:style>
      <a:lnRef idx="0">
        <a:srgbClr val="000000"/>
      </a:lnRef>
      <a:fillRef idx="0">
        <a:srgbClr val="000000"/>
      </a:fillRef>
      <a:effectRef idx="0">
        <a:srgbClr val="000000"/>
      </a:effectRef>
      <a:fontRef idx="minor"/>
    </dgm:style>
  </dgm:styleLbl>
  <dgm:styleLbl name="sibTrans1D1">
    <dgm:scene3d>
      <a:camera prst="orthographicFront"/>
      <a:lightRig rig="threePt" dir="t"/>
    </dgm:scene3d>
    <dgm:sp3d/>
    <dgm:txPr/>
    <dgm:style>
      <a:lnRef idx="1">
        <a:srgbClr val="000000"/>
      </a:lnRef>
      <a:fillRef idx="0">
        <a:srgbClr val="000000"/>
      </a:fillRef>
      <a:effectRef idx="0">
        <a:srgbClr val="000000"/>
      </a:effectRef>
      <a:fontRef idx="minor"/>
    </dgm:style>
  </dgm:styleLbl>
  <dgm:styleLbl name="sibTrans2D1">
    <dgm:scene3d>
      <a:camera prst="orthographicFront"/>
      <a:lightRig rig="threePt" dir="t"/>
    </dgm:scene3d>
    <dgm:sp3d/>
    <dgm:txPr/>
    <dgm:style>
      <a:lnRef idx="0">
        <a:srgbClr val="000000"/>
      </a:lnRef>
      <a:fillRef idx="1">
        <a:srgbClr val="000000"/>
      </a:fillRef>
      <a:effectRef idx="0">
        <a:srgbClr val="000000"/>
      </a:effectRef>
      <a:fontRef idx="minor">
        <a:schemeClr val="lt1"/>
      </a:fontRef>
    </dgm:style>
  </dgm:styleLbl>
  <dgm:styleLbl name="solidAlign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dgm:style>
      <a:lnRef idx="1">
        <a:srgbClr val="000000"/>
      </a:lnRef>
      <a:fillRef idx="1">
        <a:srgbClr val="000000"/>
      </a:fillRef>
      <a:effectRef idx="0">
        <a:srgbClr val="000000"/>
      </a:effectRef>
      <a:fontRef idx="minor"/>
    </dgm:style>
  </dgm:styleLbl>
  <dgm:styleLbl name="trBgShp">
    <dgm:scene3d>
      <a:camera prst="orthographicFront"/>
      <a:lightRig rig="threePt" dir="t"/>
    </dgm:scene3d>
    <dgm:sp3d/>
    <dgm:txPr/>
    <dgm:style>
      <a:lnRef idx="0">
        <a:srgbClr val="000000"/>
      </a:lnRef>
      <a:fillRef idx="1">
        <a:srgbClr val="000000"/>
      </a:fillRef>
      <a:effectRef idx="0">
        <a:srgbClr val="000000"/>
      </a:effectRef>
      <a:fontRef idx="minor"/>
    </dgm:style>
  </dgm:styleLbl>
  <dgm:styleLbl name="vennNode1">
    <dgm:scene3d>
      <a:camera prst="orthographicFront"/>
      <a:lightRig rig="threePt" dir="t"/>
    </dgm:scene3d>
    <dgm:sp3d/>
    <dgm:txPr/>
    <dgm:style>
      <a:lnRef idx="2">
        <a:srgbClr val="000000"/>
      </a:lnRef>
      <a:fillRef idx="1">
        <a:srgbClr val="000000"/>
      </a:fillRef>
      <a:effectRef idx="0">
        <a:srgbClr val="00000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228080313" name="Kopfzeilenplatzhalter 1"/>
          <p:cNvSpPr>
            <a:spLocks noGrp="1"/>
          </p:cNvSpPr>
          <p:nvPr>
            <p:ph type="hdr" sz="quarter"/>
          </p:nvPr>
        </p:nvSpPr>
        <p:spPr bwMode="auto">
          <a:xfrm>
            <a:off x="0" y="0"/>
            <a:ext cx="2945659" cy="498056"/>
          </a:xfrm>
          <a:prstGeom prst="rect">
            <a:avLst/>
          </a:prstGeom>
        </p:spPr>
        <p:txBody>
          <a:bodyPr vert="horz" lIns="91440" tIns="45720" rIns="91440" bIns="45720" rtlCol="0"/>
          <a:lstStyle>
            <a:lvl1pPr algn="l">
              <a:defRPr sz="1200"/>
            </a:lvl1pPr>
          </a:lstStyle>
          <a:p>
            <a:pPr>
              <a:defRPr/>
            </a:pPr>
            <a:endParaRPr lang="de-DE"/>
          </a:p>
        </p:txBody>
      </p:sp>
      <p:sp>
        <p:nvSpPr>
          <p:cNvPr id="602212383" name="Datumsplatzhalter 2"/>
          <p:cNvSpPr>
            <a:spLocks noGrp="1"/>
          </p:cNvSpPr>
          <p:nvPr>
            <p:ph type="dt" idx="1"/>
          </p:nvPr>
        </p:nvSpPr>
        <p:spPr bwMode="auto">
          <a:xfrm>
            <a:off x="3850443" y="0"/>
            <a:ext cx="2945659" cy="498056"/>
          </a:xfrm>
          <a:prstGeom prst="rect">
            <a:avLst/>
          </a:prstGeom>
        </p:spPr>
        <p:txBody>
          <a:bodyPr vert="horz" lIns="91440" tIns="45720" rIns="91440" bIns="45720" rtlCol="0"/>
          <a:lstStyle>
            <a:lvl1pPr algn="r">
              <a:defRPr sz="1200"/>
            </a:lvl1pPr>
          </a:lstStyle>
          <a:p>
            <a:pPr>
              <a:defRPr/>
            </a:pPr>
            <a:fld id="{0832EDA1-9670-431D-9829-D0564B8B670B}" type="datetimeFigureOut">
              <a:rPr lang="de-DE"/>
              <a:t>02.03.2026</a:t>
            </a:fld>
            <a:endParaRPr lang="de-DE"/>
          </a:p>
        </p:txBody>
      </p:sp>
      <p:sp>
        <p:nvSpPr>
          <p:cNvPr id="2129746945" name="Folienbildplatzhalter 3"/>
          <p:cNvSpPr>
            <a:spLocks noGrp="1" noRot="1" noChangeAspect="1"/>
          </p:cNvSpPr>
          <p:nvPr>
            <p:ph type="sldImg" idx="2"/>
          </p:nvPr>
        </p:nvSpPr>
        <p:spPr bwMode="auto">
          <a:xfrm>
            <a:off x="422275" y="1241425"/>
            <a:ext cx="5953125" cy="3349625"/>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56559077" name="Notizenplatzhalter 4"/>
          <p:cNvSpPr>
            <a:spLocks noGrp="1"/>
          </p:cNvSpPr>
          <p:nvPr>
            <p:ph type="body" sz="quarter" idx="3"/>
          </p:nvPr>
        </p:nvSpPr>
        <p:spPr bwMode="auto">
          <a:xfrm>
            <a:off x="679768" y="4777194"/>
            <a:ext cx="5438140" cy="3908614"/>
          </a:xfrm>
          <a:prstGeom prst="rect">
            <a:avLst/>
          </a:prstGeom>
        </p:spPr>
        <p:txBody>
          <a:bodyPr vert="horz" lIns="91440" tIns="45720" rIns="91440" bIns="45720" rtlCol="0"/>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76274994" name="Fußzeilenplatzhalter 5"/>
          <p:cNvSpPr>
            <a:spLocks noGrp="1"/>
          </p:cNvSpPr>
          <p:nvPr>
            <p:ph type="ftr" sz="quarter" idx="4"/>
          </p:nvPr>
        </p:nvSpPr>
        <p:spPr bwMode="auto">
          <a:xfrm>
            <a:off x="0" y="9428584"/>
            <a:ext cx="2945659" cy="498055"/>
          </a:xfrm>
          <a:prstGeom prst="rect">
            <a:avLst/>
          </a:prstGeom>
        </p:spPr>
        <p:txBody>
          <a:bodyPr vert="horz" lIns="91440" tIns="45720" rIns="91440" bIns="45720" rtlCol="0" anchor="b"/>
          <a:lstStyle>
            <a:lvl1pPr algn="l">
              <a:defRPr sz="1200"/>
            </a:lvl1pPr>
          </a:lstStyle>
          <a:p>
            <a:pPr>
              <a:defRPr/>
            </a:pPr>
            <a:endParaRPr lang="de-DE"/>
          </a:p>
        </p:txBody>
      </p:sp>
      <p:sp>
        <p:nvSpPr>
          <p:cNvPr id="804272697" name="Foliennummernplatzhalter 6"/>
          <p:cNvSpPr>
            <a:spLocks noGrp="1"/>
          </p:cNvSpPr>
          <p:nvPr>
            <p:ph type="sldNum" sz="quarter" idx="5"/>
          </p:nvPr>
        </p:nvSpPr>
        <p:spPr bwMode="auto">
          <a:xfrm>
            <a:off x="3850443" y="9428584"/>
            <a:ext cx="2945659" cy="498055"/>
          </a:xfrm>
          <a:prstGeom prst="rect">
            <a:avLst/>
          </a:prstGeom>
        </p:spPr>
        <p:txBody>
          <a:bodyPr vert="horz" lIns="91440" tIns="45720" rIns="91440" bIns="45720" rtlCol="0" anchor="b"/>
          <a:lstStyle>
            <a:lvl1pPr algn="r">
              <a:defRPr sz="1200"/>
            </a:lvl1pPr>
          </a:lstStyle>
          <a:p>
            <a:pPr>
              <a:defRPr/>
            </a:pPr>
            <a:fld id="{56A14A29-2A6E-43AB-8766-2129BBD1674D}" type="slidenum">
              <a:rPr lang="de-DE"/>
              <a:t>‹Nr.›</a:t>
            </a:fld>
            <a:endParaRPr lang="de-DE"/>
          </a:p>
        </p:txBody>
      </p:sp>
    </p:spTree>
  </p:cSld>
  <p:clrMap bg1="lt1" tx1="dk1" bg2="lt2" tx2="dk2" accent1="accent1" accent2="accent2" accent3="accent3" accent4="accent4" accent5="accent5" accent6="accent6" hlink="hlink" folHlink="folHlink"/>
  <p:notesStyle>
    <a:lvl1pPr marL="0" algn="l" defTabSz="914400" rtl="0">
      <a:defRPr sz="1200">
        <a:solidFill>
          <a:schemeClr val="tx1"/>
        </a:solidFill>
        <a:latin typeface="+mn-lt"/>
        <a:ea typeface="+mn-ea"/>
        <a:cs typeface="+mn-cs"/>
      </a:defRPr>
    </a:lvl1pPr>
    <a:lvl2pPr marL="457200" algn="l" defTabSz="914400" rtl="0">
      <a:defRPr sz="1200">
        <a:solidFill>
          <a:schemeClr val="tx1"/>
        </a:solidFill>
        <a:latin typeface="+mn-lt"/>
        <a:ea typeface="+mn-ea"/>
        <a:cs typeface="+mn-cs"/>
      </a:defRPr>
    </a:lvl2pPr>
    <a:lvl3pPr marL="914400" algn="l" defTabSz="914400" rtl="0">
      <a:defRPr sz="1200">
        <a:solidFill>
          <a:schemeClr val="tx1"/>
        </a:solidFill>
        <a:latin typeface="+mn-lt"/>
        <a:ea typeface="+mn-ea"/>
        <a:cs typeface="+mn-cs"/>
      </a:defRPr>
    </a:lvl3pPr>
    <a:lvl4pPr marL="1371600" algn="l" defTabSz="914400" rtl="0">
      <a:defRPr sz="1200">
        <a:solidFill>
          <a:schemeClr val="tx1"/>
        </a:solidFill>
        <a:latin typeface="+mn-lt"/>
        <a:ea typeface="+mn-ea"/>
        <a:cs typeface="+mn-cs"/>
      </a:defRPr>
    </a:lvl4pPr>
    <a:lvl5pPr marL="1828800" algn="l" defTabSz="914400" rtl="0">
      <a:defRPr sz="1200">
        <a:solidFill>
          <a:schemeClr val="tx1"/>
        </a:solidFill>
        <a:latin typeface="+mn-lt"/>
        <a:ea typeface="+mn-ea"/>
        <a:cs typeface="+mn-cs"/>
      </a:defRPr>
    </a:lvl5pPr>
    <a:lvl6pPr marL="2286000" algn="l" defTabSz="914400" rtl="0">
      <a:defRPr sz="1200">
        <a:solidFill>
          <a:schemeClr val="tx1"/>
        </a:solidFill>
        <a:latin typeface="+mn-lt"/>
        <a:ea typeface="+mn-ea"/>
        <a:cs typeface="+mn-cs"/>
      </a:defRPr>
    </a:lvl6pPr>
    <a:lvl7pPr marL="2743200" algn="l" defTabSz="914400" rtl="0">
      <a:defRPr sz="1200">
        <a:solidFill>
          <a:schemeClr val="tx1"/>
        </a:solidFill>
        <a:latin typeface="+mn-lt"/>
        <a:ea typeface="+mn-ea"/>
        <a:cs typeface="+mn-cs"/>
      </a:defRPr>
    </a:lvl7pPr>
    <a:lvl8pPr marL="3200400" algn="l" defTabSz="914400" rtl="0">
      <a:defRPr sz="1200">
        <a:solidFill>
          <a:schemeClr val="tx1"/>
        </a:solidFill>
        <a:latin typeface="+mn-lt"/>
        <a:ea typeface="+mn-ea"/>
        <a:cs typeface="+mn-cs"/>
      </a:defRPr>
    </a:lvl8pPr>
    <a:lvl9pPr marL="3657600" algn="l" defTabSz="914400" rtl="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5738101" name="Slide Image Placeholder 1"/>
          <p:cNvSpPr>
            <a:spLocks noGrp="1" noRot="1" noChangeAspect="1"/>
          </p:cNvSpPr>
          <p:nvPr>
            <p:ph type="sldImg"/>
          </p:nvPr>
        </p:nvSpPr>
        <p:spPr bwMode="auto"/>
      </p:sp>
      <p:sp>
        <p:nvSpPr>
          <p:cNvPr id="838220635" name="Notes Placeholder 2"/>
          <p:cNvSpPr>
            <a:spLocks noGrp="1"/>
          </p:cNvSpPr>
          <p:nvPr>
            <p:ph type="body" idx="1"/>
          </p:nvPr>
        </p:nvSpPr>
        <p:spPr bwMode="auto"/>
        <p:txBody>
          <a:bodyPr/>
          <a:lstStyle/>
          <a:p>
            <a:pPr>
              <a:defRPr/>
            </a:pPr>
            <a:endParaRPr/>
          </a:p>
        </p:txBody>
      </p:sp>
      <p:sp>
        <p:nvSpPr>
          <p:cNvPr id="1182457375" name="Slide Number Placeholder 3"/>
          <p:cNvSpPr>
            <a:spLocks noGrp="1"/>
          </p:cNvSpPr>
          <p:nvPr>
            <p:ph type="sldNum" sz="quarter" idx="10"/>
          </p:nvPr>
        </p:nvSpPr>
        <p:spPr bwMode="auto"/>
        <p:txBody>
          <a:bodyPr/>
          <a:lstStyle/>
          <a:p>
            <a:pPr>
              <a:defRPr/>
            </a:pPr>
            <a:fld id="{AD108A61-E8E5-E64B-7A39-787B3DBA3B68}"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03559195" name="Slide Image Placeholder 1"/>
          <p:cNvSpPr>
            <a:spLocks noGrp="1" noRot="1" noChangeAspect="1"/>
          </p:cNvSpPr>
          <p:nvPr>
            <p:ph type="sldImg"/>
          </p:nvPr>
        </p:nvSpPr>
        <p:spPr bwMode="auto"/>
      </p:sp>
      <p:sp>
        <p:nvSpPr>
          <p:cNvPr id="2054025955" name="Notes Placeholder 2"/>
          <p:cNvSpPr>
            <a:spLocks noGrp="1"/>
          </p:cNvSpPr>
          <p:nvPr>
            <p:ph type="body" idx="1"/>
          </p:nvPr>
        </p:nvSpPr>
        <p:spPr bwMode="auto"/>
        <p:txBody>
          <a:bodyPr/>
          <a:lstStyle/>
          <a:p>
            <a:pPr>
              <a:defRPr/>
            </a:pPr>
            <a:endParaRPr/>
          </a:p>
        </p:txBody>
      </p:sp>
      <p:sp>
        <p:nvSpPr>
          <p:cNvPr id="1688702922" name="Slide Number Placeholder 3"/>
          <p:cNvSpPr>
            <a:spLocks noGrp="1"/>
          </p:cNvSpPr>
          <p:nvPr>
            <p:ph type="sldNum" sz="quarter" idx="10"/>
          </p:nvPr>
        </p:nvSpPr>
        <p:spPr bwMode="auto"/>
        <p:txBody>
          <a:bodyPr/>
          <a:lstStyle/>
          <a:p>
            <a:pPr>
              <a:defRPr/>
            </a:pPr>
            <a:fld id="{8F89EEFD-7E09-05A7-9F7C-BBBB5D48A5A4}"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78336184" name="Slide Image Placeholder 1"/>
          <p:cNvSpPr>
            <a:spLocks noGrp="1" noRot="1" noChangeAspect="1"/>
          </p:cNvSpPr>
          <p:nvPr>
            <p:ph type="sldImg"/>
          </p:nvPr>
        </p:nvSpPr>
        <p:spPr bwMode="auto"/>
      </p:sp>
      <p:sp>
        <p:nvSpPr>
          <p:cNvPr id="1881310348" name="Notes Placeholder 2"/>
          <p:cNvSpPr>
            <a:spLocks noGrp="1"/>
          </p:cNvSpPr>
          <p:nvPr>
            <p:ph type="body" idx="1"/>
          </p:nvPr>
        </p:nvSpPr>
        <p:spPr bwMode="auto"/>
        <p:txBody>
          <a:bodyPr/>
          <a:lstStyle/>
          <a:p>
            <a:pPr>
              <a:defRPr/>
            </a:pPr>
            <a:endParaRPr/>
          </a:p>
        </p:txBody>
      </p:sp>
      <p:sp>
        <p:nvSpPr>
          <p:cNvPr id="1155275746" name="Slide Number Placeholder 3"/>
          <p:cNvSpPr>
            <a:spLocks noGrp="1"/>
          </p:cNvSpPr>
          <p:nvPr>
            <p:ph type="sldNum" sz="quarter" idx="10"/>
          </p:nvPr>
        </p:nvSpPr>
        <p:spPr bwMode="auto"/>
        <p:txBody>
          <a:bodyPr/>
          <a:lstStyle/>
          <a:p>
            <a:pPr>
              <a:defRPr/>
            </a:pPr>
            <a:fld id="{B3BF5D50-4932-D30E-4121-2148222FD176}" type="slidenum">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82352892" name="Slide Image Placeholder 1"/>
          <p:cNvSpPr>
            <a:spLocks noGrp="1" noRot="1" noChangeAspect="1"/>
          </p:cNvSpPr>
          <p:nvPr>
            <p:ph type="sldImg"/>
          </p:nvPr>
        </p:nvSpPr>
        <p:spPr bwMode="auto"/>
      </p:sp>
      <p:sp>
        <p:nvSpPr>
          <p:cNvPr id="1608559738" name="Notes Placeholder 2"/>
          <p:cNvSpPr>
            <a:spLocks noGrp="1"/>
          </p:cNvSpPr>
          <p:nvPr>
            <p:ph type="body" idx="1"/>
          </p:nvPr>
        </p:nvSpPr>
        <p:spPr bwMode="auto"/>
        <p:txBody>
          <a:bodyPr/>
          <a:lstStyle/>
          <a:p>
            <a:pPr>
              <a:defRPr/>
            </a:pPr>
            <a:endParaRPr/>
          </a:p>
        </p:txBody>
      </p:sp>
      <p:sp>
        <p:nvSpPr>
          <p:cNvPr id="44345243" name="Slide Number Placeholder 3"/>
          <p:cNvSpPr>
            <a:spLocks noGrp="1"/>
          </p:cNvSpPr>
          <p:nvPr>
            <p:ph type="sldNum" sz="quarter" idx="10"/>
          </p:nvPr>
        </p:nvSpPr>
        <p:spPr bwMode="auto"/>
        <p:txBody>
          <a:bodyPr/>
          <a:lstStyle/>
          <a:p>
            <a:pPr>
              <a:defRPr/>
            </a:pPr>
            <a:fld id="{E953AA5F-6DF8-F052-D774-F8320FF77C83}" type="slidenum">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1024244" name="Slide Image Placeholder 1"/>
          <p:cNvSpPr>
            <a:spLocks noGrp="1" noRot="1" noChangeAspect="1"/>
          </p:cNvSpPr>
          <p:nvPr>
            <p:ph type="sldImg"/>
          </p:nvPr>
        </p:nvSpPr>
        <p:spPr bwMode="auto"/>
      </p:sp>
      <p:sp>
        <p:nvSpPr>
          <p:cNvPr id="1472813238" name="Notes Placeholder 2"/>
          <p:cNvSpPr>
            <a:spLocks noGrp="1"/>
          </p:cNvSpPr>
          <p:nvPr>
            <p:ph type="body" idx="1"/>
          </p:nvPr>
        </p:nvSpPr>
        <p:spPr bwMode="auto"/>
        <p:txBody>
          <a:bodyPr/>
          <a:lstStyle/>
          <a:p>
            <a:pPr>
              <a:defRPr/>
            </a:pPr>
            <a:endParaRPr/>
          </a:p>
        </p:txBody>
      </p:sp>
      <p:sp>
        <p:nvSpPr>
          <p:cNvPr id="1971861483" name="Slide Number Placeholder 3"/>
          <p:cNvSpPr>
            <a:spLocks noGrp="1"/>
          </p:cNvSpPr>
          <p:nvPr>
            <p:ph type="sldNum" sz="quarter" idx="10"/>
          </p:nvPr>
        </p:nvSpPr>
        <p:spPr bwMode="auto"/>
        <p:txBody>
          <a:bodyPr/>
          <a:lstStyle/>
          <a:p>
            <a:pPr>
              <a:defRPr/>
            </a:pPr>
            <a:fld id="{69EF8CF9-B72E-DAC6-C800-058953006147}"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67719970" name="Slide Image Placeholder 1"/>
          <p:cNvSpPr>
            <a:spLocks noGrp="1" noRot="1" noChangeAspect="1"/>
          </p:cNvSpPr>
          <p:nvPr>
            <p:ph type="sldImg"/>
          </p:nvPr>
        </p:nvSpPr>
        <p:spPr bwMode="auto"/>
      </p:sp>
      <p:sp>
        <p:nvSpPr>
          <p:cNvPr id="1315824278" name="Notes Placeholder 2"/>
          <p:cNvSpPr>
            <a:spLocks noGrp="1"/>
          </p:cNvSpPr>
          <p:nvPr>
            <p:ph type="body" idx="1"/>
          </p:nvPr>
        </p:nvSpPr>
        <p:spPr bwMode="auto"/>
        <p:txBody>
          <a:bodyPr/>
          <a:lstStyle/>
          <a:p>
            <a:pPr>
              <a:defRPr/>
            </a:pPr>
            <a:endParaRPr/>
          </a:p>
        </p:txBody>
      </p:sp>
      <p:sp>
        <p:nvSpPr>
          <p:cNvPr id="1692546425" name="Slide Number Placeholder 3"/>
          <p:cNvSpPr>
            <a:spLocks noGrp="1"/>
          </p:cNvSpPr>
          <p:nvPr>
            <p:ph type="sldNum" sz="quarter" idx="10"/>
          </p:nvPr>
        </p:nvSpPr>
        <p:spPr bwMode="auto"/>
        <p:txBody>
          <a:bodyPr/>
          <a:lstStyle/>
          <a:p>
            <a:pPr>
              <a:defRPr/>
            </a:pPr>
            <a:fld id="{69A0A29C-C0A2-986A-D641-64395C33E789}" type="slidenum">
              <a:r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15979252" name="Slide Image Placeholder 1"/>
          <p:cNvSpPr>
            <a:spLocks noGrp="1" noRot="1" noChangeAspect="1"/>
          </p:cNvSpPr>
          <p:nvPr>
            <p:ph type="sldImg"/>
          </p:nvPr>
        </p:nvSpPr>
        <p:spPr bwMode="auto"/>
      </p:sp>
      <p:sp>
        <p:nvSpPr>
          <p:cNvPr id="247672363" name="Notes Placeholder 2"/>
          <p:cNvSpPr>
            <a:spLocks noGrp="1"/>
          </p:cNvSpPr>
          <p:nvPr>
            <p:ph type="body" idx="1"/>
          </p:nvPr>
        </p:nvSpPr>
        <p:spPr bwMode="auto"/>
        <p:txBody>
          <a:bodyPr/>
          <a:lstStyle/>
          <a:p>
            <a:pPr>
              <a:defRPr/>
            </a:pPr>
            <a:endParaRPr/>
          </a:p>
        </p:txBody>
      </p:sp>
      <p:sp>
        <p:nvSpPr>
          <p:cNvPr id="1493243728" name="Slide Number Placeholder 3"/>
          <p:cNvSpPr>
            <a:spLocks noGrp="1"/>
          </p:cNvSpPr>
          <p:nvPr>
            <p:ph type="sldNum" sz="quarter" idx="10"/>
          </p:nvPr>
        </p:nvSpPr>
        <p:spPr bwMode="auto"/>
        <p:txBody>
          <a:bodyPr/>
          <a:lstStyle/>
          <a:p>
            <a:pPr>
              <a:defRPr/>
            </a:pPr>
            <a:fld id="{3551D388-94AB-4538-FE66-C09BB95FA31F}" type="slidenum">
              <a:r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72648999" name="Slide Image Placeholder 1"/>
          <p:cNvSpPr>
            <a:spLocks noGrp="1" noRot="1" noChangeAspect="1"/>
          </p:cNvSpPr>
          <p:nvPr>
            <p:ph type="sldImg"/>
          </p:nvPr>
        </p:nvSpPr>
        <p:spPr bwMode="auto"/>
      </p:sp>
      <p:sp>
        <p:nvSpPr>
          <p:cNvPr id="1717181336" name="Notes Placeholder 2"/>
          <p:cNvSpPr>
            <a:spLocks noGrp="1"/>
          </p:cNvSpPr>
          <p:nvPr>
            <p:ph type="body" idx="1"/>
          </p:nvPr>
        </p:nvSpPr>
        <p:spPr bwMode="auto"/>
        <p:txBody>
          <a:bodyPr/>
          <a:lstStyle/>
          <a:p>
            <a:pPr>
              <a:defRPr/>
            </a:pPr>
            <a:endParaRPr/>
          </a:p>
        </p:txBody>
      </p:sp>
      <p:sp>
        <p:nvSpPr>
          <p:cNvPr id="894508722" name="Slide Number Placeholder 3"/>
          <p:cNvSpPr>
            <a:spLocks noGrp="1"/>
          </p:cNvSpPr>
          <p:nvPr>
            <p:ph type="sldNum" sz="quarter" idx="10"/>
          </p:nvPr>
        </p:nvSpPr>
        <p:spPr bwMode="auto"/>
        <p:txBody>
          <a:bodyPr/>
          <a:lstStyle/>
          <a:p>
            <a:pPr>
              <a:defRPr/>
            </a:pPr>
            <a:fld id="{5E17CDB3-14B5-C891-7CB1-61CF10E11CC0}" type="slidenum">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59304293" name="Slide Image Placeholder 1"/>
          <p:cNvSpPr>
            <a:spLocks noGrp="1" noRot="1" noChangeAspect="1"/>
          </p:cNvSpPr>
          <p:nvPr>
            <p:ph type="sldImg"/>
          </p:nvPr>
        </p:nvSpPr>
        <p:spPr bwMode="auto"/>
      </p:sp>
      <p:sp>
        <p:nvSpPr>
          <p:cNvPr id="1750985667" name="Notes Placeholder 2"/>
          <p:cNvSpPr>
            <a:spLocks noGrp="1"/>
          </p:cNvSpPr>
          <p:nvPr>
            <p:ph type="body" idx="1"/>
          </p:nvPr>
        </p:nvSpPr>
        <p:spPr bwMode="auto"/>
        <p:txBody>
          <a:bodyPr/>
          <a:lstStyle/>
          <a:p>
            <a:pPr>
              <a:defRPr/>
            </a:pPr>
            <a:endParaRPr/>
          </a:p>
        </p:txBody>
      </p:sp>
      <p:sp>
        <p:nvSpPr>
          <p:cNvPr id="1369622604" name="Slide Number Placeholder 3"/>
          <p:cNvSpPr>
            <a:spLocks noGrp="1"/>
          </p:cNvSpPr>
          <p:nvPr>
            <p:ph type="sldNum" sz="quarter" idx="10"/>
          </p:nvPr>
        </p:nvSpPr>
        <p:spPr bwMode="auto"/>
        <p:txBody>
          <a:bodyPr/>
          <a:lstStyle/>
          <a:p>
            <a:pPr>
              <a:defRPr/>
            </a:pPr>
            <a:fld id="{7C3E17CF-7E77-5EDF-1B9E-DCFA2AF02213}" type="slidenum">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96498683" name="Slide Image Placeholder 1"/>
          <p:cNvSpPr>
            <a:spLocks noGrp="1" noRot="1" noChangeAspect="1"/>
          </p:cNvSpPr>
          <p:nvPr>
            <p:ph type="sldImg"/>
          </p:nvPr>
        </p:nvSpPr>
        <p:spPr bwMode="auto"/>
      </p:sp>
      <p:sp>
        <p:nvSpPr>
          <p:cNvPr id="521181111" name="Notes Placeholder 2"/>
          <p:cNvSpPr>
            <a:spLocks noGrp="1"/>
          </p:cNvSpPr>
          <p:nvPr>
            <p:ph type="body" idx="1"/>
          </p:nvPr>
        </p:nvSpPr>
        <p:spPr bwMode="auto"/>
        <p:txBody>
          <a:bodyPr/>
          <a:lstStyle/>
          <a:p>
            <a:pPr>
              <a:defRPr/>
            </a:pPr>
            <a:endParaRPr/>
          </a:p>
        </p:txBody>
      </p:sp>
      <p:sp>
        <p:nvSpPr>
          <p:cNvPr id="149694123" name="Slide Number Placeholder 3"/>
          <p:cNvSpPr>
            <a:spLocks noGrp="1"/>
          </p:cNvSpPr>
          <p:nvPr>
            <p:ph type="sldNum" sz="quarter" idx="10"/>
          </p:nvPr>
        </p:nvSpPr>
        <p:spPr bwMode="auto"/>
        <p:txBody>
          <a:bodyPr/>
          <a:lstStyle/>
          <a:p>
            <a:pPr>
              <a:defRPr/>
            </a:pPr>
            <a:fld id="{C7F5DCE3-F439-9B8F-471B-5DC2ADAB980A}" type="slidenum">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91198862" name="Folienbildplatzhalter 1"/>
          <p:cNvSpPr>
            <a:spLocks noGrp="1" noRot="1" noChangeAspect="1"/>
          </p:cNvSpPr>
          <p:nvPr>
            <p:ph type="sldImg"/>
          </p:nvPr>
        </p:nvSpPr>
        <p:spPr bwMode="auto"/>
      </p:sp>
      <p:sp>
        <p:nvSpPr>
          <p:cNvPr id="1530959302" name="Notizenplatzhalter 2"/>
          <p:cNvSpPr>
            <a:spLocks noGrp="1"/>
          </p:cNvSpPr>
          <p:nvPr>
            <p:ph type="body" idx="1"/>
          </p:nvPr>
        </p:nvSpPr>
        <p:spPr bwMode="auto"/>
        <p:txBody>
          <a:bodyPr/>
          <a:lstStyle/>
          <a:p>
            <a:pPr>
              <a:defRPr/>
            </a:pPr>
            <a:endParaRPr lang="de-DE"/>
          </a:p>
        </p:txBody>
      </p:sp>
      <p:sp>
        <p:nvSpPr>
          <p:cNvPr id="1501990984" name="Foliennummernplatzhalter 3"/>
          <p:cNvSpPr>
            <a:spLocks noGrp="1"/>
          </p:cNvSpPr>
          <p:nvPr>
            <p:ph type="sldNum" sz="quarter" idx="5"/>
          </p:nvPr>
        </p:nvSpPr>
        <p:spPr bwMode="auto"/>
        <p:txBody>
          <a:bodyPr/>
          <a:lstStyle/>
          <a:p>
            <a:pPr>
              <a:defRPr/>
            </a:pPr>
            <a:fld id="{56A14A29-2A6E-43AB-8766-2129BBD1674D}" type="slidenum">
              <a:rPr lang="de-DE"/>
              <a:t>19</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87064309" name="Slide Image Placeholder 1"/>
          <p:cNvSpPr>
            <a:spLocks noGrp="1" noRot="1" noChangeAspect="1"/>
          </p:cNvSpPr>
          <p:nvPr>
            <p:ph type="sldImg"/>
          </p:nvPr>
        </p:nvSpPr>
        <p:spPr bwMode="auto"/>
      </p:sp>
      <p:sp>
        <p:nvSpPr>
          <p:cNvPr id="2079479147" name="Notes Placeholder 2"/>
          <p:cNvSpPr>
            <a:spLocks noGrp="1"/>
          </p:cNvSpPr>
          <p:nvPr>
            <p:ph type="body" idx="1"/>
          </p:nvPr>
        </p:nvSpPr>
        <p:spPr bwMode="auto"/>
        <p:txBody>
          <a:bodyPr/>
          <a:lstStyle/>
          <a:p>
            <a:pPr>
              <a:defRPr/>
            </a:pPr>
            <a:endParaRPr/>
          </a:p>
        </p:txBody>
      </p:sp>
      <p:sp>
        <p:nvSpPr>
          <p:cNvPr id="119192659" name="Slide Number Placeholder 3"/>
          <p:cNvSpPr>
            <a:spLocks noGrp="1"/>
          </p:cNvSpPr>
          <p:nvPr>
            <p:ph type="sldNum" sz="quarter" idx="10"/>
          </p:nvPr>
        </p:nvSpPr>
        <p:spPr bwMode="auto"/>
        <p:txBody>
          <a:bodyPr/>
          <a:lstStyle/>
          <a:p>
            <a:pPr>
              <a:defRPr/>
            </a:pPr>
            <a:fld id="{98702F9C-88D6-94DF-48CA-1245BC571769}" type="slidenum">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37694141" name="Slide Image Placeholder 1"/>
          <p:cNvSpPr>
            <a:spLocks noGrp="1" noRot="1" noChangeAspect="1"/>
          </p:cNvSpPr>
          <p:nvPr>
            <p:ph type="sldImg"/>
          </p:nvPr>
        </p:nvSpPr>
        <p:spPr bwMode="auto"/>
      </p:sp>
      <p:sp>
        <p:nvSpPr>
          <p:cNvPr id="1057263093" name="Notes Placeholder 2"/>
          <p:cNvSpPr>
            <a:spLocks noGrp="1"/>
          </p:cNvSpPr>
          <p:nvPr>
            <p:ph type="body" idx="1"/>
          </p:nvPr>
        </p:nvSpPr>
        <p:spPr bwMode="auto"/>
        <p:txBody>
          <a:bodyPr/>
          <a:lstStyle/>
          <a:p>
            <a:pPr>
              <a:defRPr/>
            </a:pPr>
            <a:endParaRPr/>
          </a:p>
        </p:txBody>
      </p:sp>
      <p:sp>
        <p:nvSpPr>
          <p:cNvPr id="997573817" name="Slide Number Placeholder 3"/>
          <p:cNvSpPr>
            <a:spLocks noGrp="1"/>
          </p:cNvSpPr>
          <p:nvPr>
            <p:ph type="sldNum" sz="quarter" idx="10"/>
          </p:nvPr>
        </p:nvSpPr>
        <p:spPr bwMode="auto"/>
        <p:txBody>
          <a:bodyPr/>
          <a:lstStyle/>
          <a:p>
            <a:pPr>
              <a:defRPr/>
            </a:pPr>
            <a:fld id="{290F1810-B22C-CE11-D67D-3896BB912A1C}" type="slidenum">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75246917" name="Slide Image Placeholder 1"/>
          <p:cNvSpPr>
            <a:spLocks noGrp="1" noRot="1" noChangeAspect="1"/>
          </p:cNvSpPr>
          <p:nvPr>
            <p:ph type="sldImg"/>
          </p:nvPr>
        </p:nvSpPr>
        <p:spPr bwMode="auto"/>
      </p:sp>
      <p:sp>
        <p:nvSpPr>
          <p:cNvPr id="598588965" name="Notes Placeholder 2"/>
          <p:cNvSpPr>
            <a:spLocks noGrp="1"/>
          </p:cNvSpPr>
          <p:nvPr>
            <p:ph type="body" idx="1"/>
          </p:nvPr>
        </p:nvSpPr>
        <p:spPr bwMode="auto"/>
        <p:txBody>
          <a:bodyPr/>
          <a:lstStyle/>
          <a:p>
            <a:pPr>
              <a:defRPr/>
            </a:pPr>
            <a:endParaRPr/>
          </a:p>
        </p:txBody>
      </p:sp>
      <p:sp>
        <p:nvSpPr>
          <p:cNvPr id="633077631" name="Slide Number Placeholder 3"/>
          <p:cNvSpPr>
            <a:spLocks noGrp="1"/>
          </p:cNvSpPr>
          <p:nvPr>
            <p:ph type="sldNum" sz="quarter" idx="10"/>
          </p:nvPr>
        </p:nvSpPr>
        <p:spPr bwMode="auto"/>
        <p:txBody>
          <a:bodyPr/>
          <a:lstStyle/>
          <a:p>
            <a:pPr>
              <a:defRPr/>
            </a:pPr>
            <a:fld id="{1FB89CEA-65D8-438F-1B18-9096DB6FFC18}" type="slidenum">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62524493" name="Slide Image Placeholder 1"/>
          <p:cNvSpPr>
            <a:spLocks noGrp="1" noRot="1" noChangeAspect="1"/>
          </p:cNvSpPr>
          <p:nvPr>
            <p:ph type="sldImg"/>
          </p:nvPr>
        </p:nvSpPr>
        <p:spPr bwMode="auto"/>
      </p:sp>
      <p:sp>
        <p:nvSpPr>
          <p:cNvPr id="2027805306" name="Notes Placeholder 2"/>
          <p:cNvSpPr>
            <a:spLocks noGrp="1"/>
          </p:cNvSpPr>
          <p:nvPr>
            <p:ph type="body" idx="1"/>
          </p:nvPr>
        </p:nvSpPr>
        <p:spPr bwMode="auto"/>
        <p:txBody>
          <a:bodyPr/>
          <a:lstStyle/>
          <a:p>
            <a:pPr>
              <a:defRPr/>
            </a:pPr>
            <a:endParaRPr/>
          </a:p>
        </p:txBody>
      </p:sp>
      <p:sp>
        <p:nvSpPr>
          <p:cNvPr id="625168928" name="Slide Number Placeholder 3"/>
          <p:cNvSpPr>
            <a:spLocks noGrp="1"/>
          </p:cNvSpPr>
          <p:nvPr>
            <p:ph type="sldNum" sz="quarter" idx="10"/>
          </p:nvPr>
        </p:nvSpPr>
        <p:spPr bwMode="auto"/>
        <p:txBody>
          <a:bodyPr/>
          <a:lstStyle/>
          <a:p>
            <a:pPr>
              <a:defRPr/>
            </a:pPr>
            <a:fld id="{69CD0046-3C2D-DABF-62FB-690A2B5BFE76}" type="slidenum">
              <a:r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42020735" name="Slide Image Placeholder 1"/>
          <p:cNvSpPr>
            <a:spLocks noGrp="1" noRot="1" noChangeAspect="1"/>
          </p:cNvSpPr>
          <p:nvPr>
            <p:ph type="sldImg"/>
          </p:nvPr>
        </p:nvSpPr>
        <p:spPr bwMode="auto"/>
      </p:sp>
      <p:sp>
        <p:nvSpPr>
          <p:cNvPr id="378856657" name="Notes Placeholder 2"/>
          <p:cNvSpPr>
            <a:spLocks noGrp="1"/>
          </p:cNvSpPr>
          <p:nvPr>
            <p:ph type="body" idx="1"/>
          </p:nvPr>
        </p:nvSpPr>
        <p:spPr bwMode="auto"/>
        <p:txBody>
          <a:bodyPr/>
          <a:lstStyle/>
          <a:p>
            <a:pPr>
              <a:defRPr/>
            </a:pPr>
            <a:endParaRPr/>
          </a:p>
        </p:txBody>
      </p:sp>
      <p:sp>
        <p:nvSpPr>
          <p:cNvPr id="1125550629" name="Slide Number Placeholder 3"/>
          <p:cNvSpPr>
            <a:spLocks noGrp="1"/>
          </p:cNvSpPr>
          <p:nvPr>
            <p:ph type="sldNum" sz="quarter" idx="10"/>
          </p:nvPr>
        </p:nvSpPr>
        <p:spPr bwMode="auto"/>
        <p:txBody>
          <a:bodyPr/>
          <a:lstStyle/>
          <a:p>
            <a:pPr>
              <a:defRPr/>
            </a:pPr>
            <a:fld id="{3AC59CC5-8F81-10CF-73E8-B97E846FDA65}" type="slidenum">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98586745" name="Slide Image Placeholder 1"/>
          <p:cNvSpPr>
            <a:spLocks noGrp="1" noRot="1" noChangeAspect="1"/>
          </p:cNvSpPr>
          <p:nvPr>
            <p:ph type="sldImg"/>
          </p:nvPr>
        </p:nvSpPr>
        <p:spPr bwMode="auto"/>
      </p:sp>
      <p:sp>
        <p:nvSpPr>
          <p:cNvPr id="960564102" name="Notes Placeholder 2"/>
          <p:cNvSpPr>
            <a:spLocks noGrp="1"/>
          </p:cNvSpPr>
          <p:nvPr>
            <p:ph type="body" idx="1"/>
          </p:nvPr>
        </p:nvSpPr>
        <p:spPr bwMode="auto"/>
        <p:txBody>
          <a:bodyPr/>
          <a:lstStyle/>
          <a:p>
            <a:pPr>
              <a:defRPr/>
            </a:pPr>
            <a:endParaRPr/>
          </a:p>
        </p:txBody>
      </p:sp>
      <p:sp>
        <p:nvSpPr>
          <p:cNvPr id="1501791776" name="Slide Number Placeholder 3"/>
          <p:cNvSpPr>
            <a:spLocks noGrp="1"/>
          </p:cNvSpPr>
          <p:nvPr>
            <p:ph type="sldNum" sz="quarter" idx="10"/>
          </p:nvPr>
        </p:nvSpPr>
        <p:spPr bwMode="auto"/>
        <p:txBody>
          <a:bodyPr/>
          <a:lstStyle/>
          <a:p>
            <a:pPr>
              <a:defRPr/>
            </a:pPr>
            <a:fld id="{6AD34F26-9BE1-19AF-74D1-6782DA0C87DC}" type="slidenum">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55917542" name="Slide Image Placeholder 1"/>
          <p:cNvSpPr>
            <a:spLocks noGrp="1" noRot="1" noChangeAspect="1"/>
          </p:cNvSpPr>
          <p:nvPr>
            <p:ph type="sldImg"/>
          </p:nvPr>
        </p:nvSpPr>
        <p:spPr bwMode="auto"/>
      </p:sp>
      <p:sp>
        <p:nvSpPr>
          <p:cNvPr id="1425193660" name="Notes Placeholder 2"/>
          <p:cNvSpPr>
            <a:spLocks noGrp="1"/>
          </p:cNvSpPr>
          <p:nvPr>
            <p:ph type="body" idx="1"/>
          </p:nvPr>
        </p:nvSpPr>
        <p:spPr bwMode="auto"/>
        <p:txBody>
          <a:bodyPr/>
          <a:lstStyle/>
          <a:p>
            <a:pPr>
              <a:defRPr/>
            </a:pPr>
            <a:endParaRPr/>
          </a:p>
        </p:txBody>
      </p:sp>
      <p:sp>
        <p:nvSpPr>
          <p:cNvPr id="1500657254" name="Slide Number Placeholder 3"/>
          <p:cNvSpPr>
            <a:spLocks noGrp="1"/>
          </p:cNvSpPr>
          <p:nvPr>
            <p:ph type="sldNum" sz="quarter" idx="10"/>
          </p:nvPr>
        </p:nvSpPr>
        <p:spPr bwMode="auto"/>
        <p:txBody>
          <a:bodyPr/>
          <a:lstStyle/>
          <a:p>
            <a:pPr>
              <a:defRPr/>
            </a:pPr>
            <a:fld id="{957B36CA-2EAD-6D26-29D0-BC56B4FB7F62}" type="slidenum">
              <a:r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08509772" name="Slide Image Placeholder 1"/>
          <p:cNvSpPr>
            <a:spLocks noGrp="1" noRot="1" noChangeAspect="1"/>
          </p:cNvSpPr>
          <p:nvPr>
            <p:ph type="sldImg"/>
          </p:nvPr>
        </p:nvSpPr>
        <p:spPr bwMode="auto"/>
      </p:sp>
      <p:sp>
        <p:nvSpPr>
          <p:cNvPr id="1371704257" name="Notes Placeholder 2"/>
          <p:cNvSpPr>
            <a:spLocks noGrp="1"/>
          </p:cNvSpPr>
          <p:nvPr>
            <p:ph type="body" idx="1"/>
          </p:nvPr>
        </p:nvSpPr>
        <p:spPr bwMode="auto"/>
        <p:txBody>
          <a:bodyPr/>
          <a:lstStyle/>
          <a:p>
            <a:pPr>
              <a:defRPr/>
            </a:pPr>
            <a:endParaRPr/>
          </a:p>
        </p:txBody>
      </p:sp>
      <p:sp>
        <p:nvSpPr>
          <p:cNvPr id="1233207498" name="Slide Number Placeholder 3"/>
          <p:cNvSpPr>
            <a:spLocks noGrp="1"/>
          </p:cNvSpPr>
          <p:nvPr>
            <p:ph type="sldNum" sz="quarter" idx="10"/>
          </p:nvPr>
        </p:nvSpPr>
        <p:spPr bwMode="auto"/>
        <p:txBody>
          <a:bodyPr/>
          <a:lstStyle/>
          <a:p>
            <a:pPr>
              <a:defRPr/>
            </a:pPr>
            <a:fld id="{0F9B7675-33E5-C357-CFCD-64066D0F5412}" type="slidenum">
              <a:r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77881220" name="Slide Image Placeholder 1"/>
          <p:cNvSpPr>
            <a:spLocks noGrp="1" noRot="1" noChangeAspect="1"/>
          </p:cNvSpPr>
          <p:nvPr>
            <p:ph type="sldImg"/>
          </p:nvPr>
        </p:nvSpPr>
        <p:spPr bwMode="auto"/>
      </p:sp>
      <p:sp>
        <p:nvSpPr>
          <p:cNvPr id="817971104" name="Notes Placeholder 2"/>
          <p:cNvSpPr>
            <a:spLocks noGrp="1"/>
          </p:cNvSpPr>
          <p:nvPr>
            <p:ph type="body" idx="1"/>
          </p:nvPr>
        </p:nvSpPr>
        <p:spPr bwMode="auto"/>
        <p:txBody>
          <a:bodyPr/>
          <a:lstStyle/>
          <a:p>
            <a:pPr>
              <a:defRPr/>
            </a:pPr>
            <a:endParaRPr/>
          </a:p>
        </p:txBody>
      </p:sp>
      <p:sp>
        <p:nvSpPr>
          <p:cNvPr id="927862813" name="Slide Number Placeholder 3"/>
          <p:cNvSpPr>
            <a:spLocks noGrp="1"/>
          </p:cNvSpPr>
          <p:nvPr>
            <p:ph type="sldNum" sz="quarter" idx="10"/>
          </p:nvPr>
        </p:nvSpPr>
        <p:spPr bwMode="auto"/>
        <p:txBody>
          <a:bodyPr/>
          <a:lstStyle/>
          <a:p>
            <a:pPr>
              <a:defRPr/>
            </a:pPr>
            <a:fld id="{7A85DD7D-B6F9-F17D-5898-47BC031A24E4}" type="slidenum">
              <a:r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727111" name="Slide Image Placeholder 1"/>
          <p:cNvSpPr>
            <a:spLocks noGrp="1" noRot="1" noChangeAspect="1"/>
          </p:cNvSpPr>
          <p:nvPr>
            <p:ph type="sldImg"/>
          </p:nvPr>
        </p:nvSpPr>
        <p:spPr bwMode="auto"/>
      </p:sp>
      <p:sp>
        <p:nvSpPr>
          <p:cNvPr id="1652761485" name="Notes Placeholder 2"/>
          <p:cNvSpPr>
            <a:spLocks noGrp="1"/>
          </p:cNvSpPr>
          <p:nvPr>
            <p:ph type="body" idx="1"/>
          </p:nvPr>
        </p:nvSpPr>
        <p:spPr bwMode="auto"/>
        <p:txBody>
          <a:bodyPr/>
          <a:lstStyle/>
          <a:p>
            <a:pPr>
              <a:defRPr/>
            </a:pPr>
            <a:endParaRPr/>
          </a:p>
        </p:txBody>
      </p:sp>
      <p:sp>
        <p:nvSpPr>
          <p:cNvPr id="330128726" name="Slide Number Placeholder 3"/>
          <p:cNvSpPr>
            <a:spLocks noGrp="1"/>
          </p:cNvSpPr>
          <p:nvPr>
            <p:ph type="sldNum" sz="quarter" idx="10"/>
          </p:nvPr>
        </p:nvSpPr>
        <p:spPr bwMode="auto"/>
        <p:txBody>
          <a:bodyPr/>
          <a:lstStyle/>
          <a:p>
            <a:pPr>
              <a:defRPr/>
            </a:pPr>
            <a:fld id="{F274FE1C-D423-F93E-A4C3-0B78B0D98FA9}" type="slidenum">
              <a:r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31817614" name="Slide Image Placeholder 1"/>
          <p:cNvSpPr>
            <a:spLocks noGrp="1" noRot="1" noChangeAspect="1"/>
          </p:cNvSpPr>
          <p:nvPr>
            <p:ph type="sldImg"/>
          </p:nvPr>
        </p:nvSpPr>
        <p:spPr bwMode="auto"/>
      </p:sp>
      <p:sp>
        <p:nvSpPr>
          <p:cNvPr id="1681909173" name="Notes Placeholder 2"/>
          <p:cNvSpPr>
            <a:spLocks noGrp="1"/>
          </p:cNvSpPr>
          <p:nvPr>
            <p:ph type="body" idx="1"/>
          </p:nvPr>
        </p:nvSpPr>
        <p:spPr bwMode="auto"/>
        <p:txBody>
          <a:bodyPr/>
          <a:lstStyle/>
          <a:p>
            <a:pPr>
              <a:defRPr/>
            </a:pPr>
            <a:endParaRPr/>
          </a:p>
        </p:txBody>
      </p:sp>
      <p:sp>
        <p:nvSpPr>
          <p:cNvPr id="318763580" name="Slide Number Placeholder 3"/>
          <p:cNvSpPr>
            <a:spLocks noGrp="1"/>
          </p:cNvSpPr>
          <p:nvPr>
            <p:ph type="sldNum" sz="quarter" idx="10"/>
          </p:nvPr>
        </p:nvSpPr>
        <p:spPr bwMode="auto"/>
        <p:txBody>
          <a:bodyPr/>
          <a:lstStyle/>
          <a:p>
            <a:pPr>
              <a:defRPr/>
            </a:pPr>
            <a:fld id="{B13AD56E-3910-9DC2-F0A5-D5AA939ED3EE}" type="slidenum">
              <a:r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102999810" name="Slide Image Placeholder 1"/>
          <p:cNvSpPr>
            <a:spLocks noGrp="1" noRot="1" noChangeAspect="1"/>
          </p:cNvSpPr>
          <p:nvPr>
            <p:ph type="sldImg"/>
          </p:nvPr>
        </p:nvSpPr>
        <p:spPr bwMode="auto"/>
      </p:sp>
      <p:sp>
        <p:nvSpPr>
          <p:cNvPr id="1625911669" name="Notes Placeholder 2"/>
          <p:cNvSpPr>
            <a:spLocks noGrp="1"/>
          </p:cNvSpPr>
          <p:nvPr>
            <p:ph type="body" idx="1"/>
          </p:nvPr>
        </p:nvSpPr>
        <p:spPr bwMode="auto"/>
        <p:txBody>
          <a:bodyPr/>
          <a:lstStyle/>
          <a:p>
            <a:pPr>
              <a:defRPr/>
            </a:pPr>
            <a:endParaRPr/>
          </a:p>
        </p:txBody>
      </p:sp>
      <p:sp>
        <p:nvSpPr>
          <p:cNvPr id="822187758" name="Slide Number Placeholder 3"/>
          <p:cNvSpPr>
            <a:spLocks noGrp="1"/>
          </p:cNvSpPr>
          <p:nvPr>
            <p:ph type="sldNum" sz="quarter" idx="10"/>
          </p:nvPr>
        </p:nvSpPr>
        <p:spPr bwMode="auto"/>
        <p:txBody>
          <a:bodyPr/>
          <a:lstStyle/>
          <a:p>
            <a:pPr>
              <a:defRPr/>
            </a:pPr>
            <a:fld id="{440C78C6-EA54-F95A-05A8-E85CA89D268E}" type="slidenum">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94274559" name="Slide Image Placeholder 1"/>
          <p:cNvSpPr>
            <a:spLocks noGrp="1" noRot="1" noChangeAspect="1"/>
          </p:cNvSpPr>
          <p:nvPr>
            <p:ph type="sldImg"/>
          </p:nvPr>
        </p:nvSpPr>
        <p:spPr bwMode="auto"/>
      </p:sp>
      <p:sp>
        <p:nvSpPr>
          <p:cNvPr id="1456651116" name="Notes Placeholder 2"/>
          <p:cNvSpPr>
            <a:spLocks noGrp="1"/>
          </p:cNvSpPr>
          <p:nvPr>
            <p:ph type="body" idx="1"/>
          </p:nvPr>
        </p:nvSpPr>
        <p:spPr bwMode="auto"/>
        <p:txBody>
          <a:bodyPr/>
          <a:lstStyle/>
          <a:p>
            <a:pPr>
              <a:defRPr/>
            </a:pPr>
            <a:endParaRPr/>
          </a:p>
        </p:txBody>
      </p:sp>
      <p:sp>
        <p:nvSpPr>
          <p:cNvPr id="1412616431" name="Slide Number Placeholder 3"/>
          <p:cNvSpPr>
            <a:spLocks noGrp="1"/>
          </p:cNvSpPr>
          <p:nvPr>
            <p:ph type="sldNum" sz="quarter" idx="10"/>
          </p:nvPr>
        </p:nvSpPr>
        <p:spPr bwMode="auto"/>
        <p:txBody>
          <a:bodyPr/>
          <a:lstStyle/>
          <a:p>
            <a:pPr>
              <a:defRPr/>
            </a:pPr>
            <a:fld id="{5B84B8A7-9746-9EFD-A43A-2A4043AC77C8}" type="slidenum">
              <a:r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64366423" name="Slide Image Placeholder 1"/>
          <p:cNvSpPr>
            <a:spLocks noGrp="1" noRot="1" noChangeAspect="1"/>
          </p:cNvSpPr>
          <p:nvPr>
            <p:ph type="sldImg"/>
          </p:nvPr>
        </p:nvSpPr>
        <p:spPr bwMode="auto"/>
      </p:sp>
      <p:sp>
        <p:nvSpPr>
          <p:cNvPr id="355829396" name="Notes Placeholder 2"/>
          <p:cNvSpPr>
            <a:spLocks noGrp="1"/>
          </p:cNvSpPr>
          <p:nvPr>
            <p:ph type="body" idx="1"/>
          </p:nvPr>
        </p:nvSpPr>
        <p:spPr bwMode="auto"/>
        <p:txBody>
          <a:bodyPr/>
          <a:lstStyle/>
          <a:p>
            <a:pPr>
              <a:defRPr/>
            </a:pPr>
            <a:endParaRPr/>
          </a:p>
        </p:txBody>
      </p:sp>
      <p:sp>
        <p:nvSpPr>
          <p:cNvPr id="617436949" name="Slide Number Placeholder 3"/>
          <p:cNvSpPr>
            <a:spLocks noGrp="1"/>
          </p:cNvSpPr>
          <p:nvPr>
            <p:ph type="sldNum" sz="quarter" idx="10"/>
          </p:nvPr>
        </p:nvSpPr>
        <p:spPr bwMode="auto"/>
        <p:txBody>
          <a:bodyPr/>
          <a:lstStyle/>
          <a:p>
            <a:pPr>
              <a:defRPr/>
            </a:pPr>
            <a:fld id="{EB26938A-C6C8-0E6B-98A5-19E3293EF4CA}" type="slidenum">
              <a:rP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39793517" name="Slide Image Placeholder 1"/>
          <p:cNvSpPr>
            <a:spLocks noGrp="1" noRot="1" noChangeAspect="1"/>
          </p:cNvSpPr>
          <p:nvPr>
            <p:ph type="sldImg"/>
          </p:nvPr>
        </p:nvSpPr>
        <p:spPr bwMode="auto"/>
      </p:sp>
      <p:sp>
        <p:nvSpPr>
          <p:cNvPr id="1492603874" name="Notes Placeholder 2"/>
          <p:cNvSpPr>
            <a:spLocks noGrp="1"/>
          </p:cNvSpPr>
          <p:nvPr>
            <p:ph type="body" idx="1"/>
          </p:nvPr>
        </p:nvSpPr>
        <p:spPr bwMode="auto"/>
        <p:txBody>
          <a:bodyPr/>
          <a:lstStyle/>
          <a:p>
            <a:pPr>
              <a:defRPr/>
            </a:pPr>
            <a:endParaRPr/>
          </a:p>
        </p:txBody>
      </p:sp>
      <p:sp>
        <p:nvSpPr>
          <p:cNvPr id="1657596231" name="Slide Number Placeholder 3"/>
          <p:cNvSpPr>
            <a:spLocks noGrp="1"/>
          </p:cNvSpPr>
          <p:nvPr>
            <p:ph type="sldNum" sz="quarter" idx="10"/>
          </p:nvPr>
        </p:nvSpPr>
        <p:spPr bwMode="auto"/>
        <p:txBody>
          <a:bodyPr/>
          <a:lstStyle/>
          <a:p>
            <a:pPr>
              <a:defRPr/>
            </a:pPr>
            <a:fld id="{EFBCE3BD-7E27-4BE1-36DA-BEC2AD1BBE63}" type="slidenum">
              <a:r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51648708" name="Slide Image Placeholder 1"/>
          <p:cNvSpPr>
            <a:spLocks noGrp="1" noRot="1" noChangeAspect="1"/>
          </p:cNvSpPr>
          <p:nvPr>
            <p:ph type="sldImg"/>
          </p:nvPr>
        </p:nvSpPr>
        <p:spPr bwMode="auto"/>
      </p:sp>
      <p:sp>
        <p:nvSpPr>
          <p:cNvPr id="58412324" name="Notes Placeholder 2"/>
          <p:cNvSpPr>
            <a:spLocks noGrp="1"/>
          </p:cNvSpPr>
          <p:nvPr>
            <p:ph type="body" idx="1"/>
          </p:nvPr>
        </p:nvSpPr>
        <p:spPr bwMode="auto"/>
        <p:txBody>
          <a:bodyPr/>
          <a:lstStyle/>
          <a:p>
            <a:pPr>
              <a:defRPr/>
            </a:pPr>
            <a:endParaRPr/>
          </a:p>
        </p:txBody>
      </p:sp>
      <p:sp>
        <p:nvSpPr>
          <p:cNvPr id="1951279927" name="Slide Number Placeholder 3"/>
          <p:cNvSpPr>
            <a:spLocks noGrp="1"/>
          </p:cNvSpPr>
          <p:nvPr>
            <p:ph type="sldNum" sz="quarter" idx="10"/>
          </p:nvPr>
        </p:nvSpPr>
        <p:spPr bwMode="auto"/>
        <p:txBody>
          <a:bodyPr/>
          <a:lstStyle/>
          <a:p>
            <a:pPr>
              <a:defRPr/>
            </a:pPr>
            <a:fld id="{E497E4B3-1220-A494-0F2B-95EE001EDC18}" type="slidenum">
              <a:r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31028510" name="Slide Image Placeholder 1"/>
          <p:cNvSpPr>
            <a:spLocks noGrp="1" noRot="1" noChangeAspect="1"/>
          </p:cNvSpPr>
          <p:nvPr>
            <p:ph type="sldImg"/>
          </p:nvPr>
        </p:nvSpPr>
        <p:spPr bwMode="auto"/>
      </p:sp>
      <p:sp>
        <p:nvSpPr>
          <p:cNvPr id="837917044" name="Notes Placeholder 2"/>
          <p:cNvSpPr>
            <a:spLocks noGrp="1"/>
          </p:cNvSpPr>
          <p:nvPr>
            <p:ph type="body" idx="1"/>
          </p:nvPr>
        </p:nvSpPr>
        <p:spPr bwMode="auto"/>
        <p:txBody>
          <a:bodyPr/>
          <a:lstStyle/>
          <a:p>
            <a:pPr>
              <a:defRPr/>
            </a:pPr>
            <a:endParaRPr/>
          </a:p>
        </p:txBody>
      </p:sp>
      <p:sp>
        <p:nvSpPr>
          <p:cNvPr id="1336696163" name="Slide Number Placeholder 3"/>
          <p:cNvSpPr>
            <a:spLocks noGrp="1"/>
          </p:cNvSpPr>
          <p:nvPr>
            <p:ph type="sldNum" sz="quarter" idx="10"/>
          </p:nvPr>
        </p:nvSpPr>
        <p:spPr bwMode="auto"/>
        <p:txBody>
          <a:bodyPr/>
          <a:lstStyle/>
          <a:p>
            <a:pPr>
              <a:defRPr/>
            </a:pPr>
            <a:fld id="{F2E5B1E9-2937-BEA4-A161-81AE79E62045}" type="slidenum">
              <a:rP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27271060" name="Folienbildplatzhalter 1"/>
          <p:cNvSpPr>
            <a:spLocks noGrp="1" noRot="1" noChangeAspect="1"/>
          </p:cNvSpPr>
          <p:nvPr>
            <p:ph type="sldImg"/>
          </p:nvPr>
        </p:nvSpPr>
        <p:spPr bwMode="auto"/>
      </p:sp>
      <p:sp>
        <p:nvSpPr>
          <p:cNvPr id="1935219019" name="Notizenplatzhalter 2"/>
          <p:cNvSpPr>
            <a:spLocks noGrp="1"/>
          </p:cNvSpPr>
          <p:nvPr>
            <p:ph type="body" idx="1"/>
          </p:nvPr>
        </p:nvSpPr>
        <p:spPr bwMode="auto"/>
        <p:txBody>
          <a:bodyPr/>
          <a:lstStyle/>
          <a:p>
            <a:pPr>
              <a:defRPr/>
            </a:pPr>
            <a:endParaRPr lang="de-DE"/>
          </a:p>
        </p:txBody>
      </p:sp>
      <p:sp>
        <p:nvSpPr>
          <p:cNvPr id="826029360" name="Foliennummernplatzhalter 3"/>
          <p:cNvSpPr>
            <a:spLocks noGrp="1"/>
          </p:cNvSpPr>
          <p:nvPr>
            <p:ph type="sldNum" sz="quarter" idx="5"/>
          </p:nvPr>
        </p:nvSpPr>
        <p:spPr bwMode="auto"/>
        <p:txBody>
          <a:bodyPr/>
          <a:lstStyle/>
          <a:p>
            <a:pPr>
              <a:defRPr/>
            </a:pPr>
            <a:fld id="{56A14A29-2A6E-43AB-8766-2129BBD1674D}" type="slidenum">
              <a:rPr lang="de-DE"/>
              <a:t>35</a:t>
            </a:fld>
            <a:endParaRPr 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68441025" name="Slide Image Placeholder 1"/>
          <p:cNvSpPr>
            <a:spLocks noGrp="1" noRot="1" noChangeAspect="1"/>
          </p:cNvSpPr>
          <p:nvPr>
            <p:ph type="sldImg"/>
          </p:nvPr>
        </p:nvSpPr>
        <p:spPr bwMode="auto"/>
      </p:sp>
      <p:sp>
        <p:nvSpPr>
          <p:cNvPr id="103995092" name="Notes Placeholder 2"/>
          <p:cNvSpPr>
            <a:spLocks noGrp="1"/>
          </p:cNvSpPr>
          <p:nvPr>
            <p:ph type="body" idx="1"/>
          </p:nvPr>
        </p:nvSpPr>
        <p:spPr bwMode="auto"/>
        <p:txBody>
          <a:bodyPr/>
          <a:lstStyle/>
          <a:p>
            <a:pPr>
              <a:defRPr/>
            </a:pPr>
            <a:endParaRPr/>
          </a:p>
        </p:txBody>
      </p:sp>
      <p:sp>
        <p:nvSpPr>
          <p:cNvPr id="298330624" name="Slide Number Placeholder 3"/>
          <p:cNvSpPr>
            <a:spLocks noGrp="1"/>
          </p:cNvSpPr>
          <p:nvPr>
            <p:ph type="sldNum" sz="quarter" idx="10"/>
          </p:nvPr>
        </p:nvSpPr>
        <p:spPr bwMode="auto"/>
        <p:txBody>
          <a:bodyPr/>
          <a:lstStyle/>
          <a:p>
            <a:pPr>
              <a:defRPr/>
            </a:pPr>
            <a:fld id="{9375D0C9-F662-EDC4-7EB8-EEF85954A49A}" type="slidenum">
              <a:rPr/>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3271877" name="Slide Image Placeholder 1"/>
          <p:cNvSpPr>
            <a:spLocks noGrp="1" noRot="1" noChangeAspect="1"/>
          </p:cNvSpPr>
          <p:nvPr>
            <p:ph type="sldImg"/>
          </p:nvPr>
        </p:nvSpPr>
        <p:spPr bwMode="auto"/>
      </p:sp>
      <p:sp>
        <p:nvSpPr>
          <p:cNvPr id="1024635819" name="Notes Placeholder 2"/>
          <p:cNvSpPr>
            <a:spLocks noGrp="1"/>
          </p:cNvSpPr>
          <p:nvPr>
            <p:ph type="body" idx="1"/>
          </p:nvPr>
        </p:nvSpPr>
        <p:spPr bwMode="auto"/>
        <p:txBody>
          <a:bodyPr/>
          <a:lstStyle/>
          <a:p>
            <a:pPr>
              <a:defRPr/>
            </a:pPr>
            <a:endParaRPr/>
          </a:p>
        </p:txBody>
      </p:sp>
      <p:sp>
        <p:nvSpPr>
          <p:cNvPr id="1406232114" name="Slide Number Placeholder 3"/>
          <p:cNvSpPr>
            <a:spLocks noGrp="1"/>
          </p:cNvSpPr>
          <p:nvPr>
            <p:ph type="sldNum" sz="quarter" idx="10"/>
          </p:nvPr>
        </p:nvSpPr>
        <p:spPr bwMode="auto"/>
        <p:txBody>
          <a:bodyPr/>
          <a:lstStyle/>
          <a:p>
            <a:pPr>
              <a:defRPr/>
            </a:pPr>
            <a:fld id="{720CA379-006F-730A-FB31-3F51861CF139}" type="slidenum">
              <a:rP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65862086" name="Slide Image Placeholder 1"/>
          <p:cNvSpPr>
            <a:spLocks noGrp="1" noRot="1" noChangeAspect="1"/>
          </p:cNvSpPr>
          <p:nvPr>
            <p:ph type="sldImg"/>
          </p:nvPr>
        </p:nvSpPr>
        <p:spPr bwMode="auto"/>
      </p:sp>
      <p:sp>
        <p:nvSpPr>
          <p:cNvPr id="2143310556" name="Notes Placeholder 2"/>
          <p:cNvSpPr>
            <a:spLocks noGrp="1"/>
          </p:cNvSpPr>
          <p:nvPr>
            <p:ph type="body" idx="1"/>
          </p:nvPr>
        </p:nvSpPr>
        <p:spPr bwMode="auto"/>
        <p:txBody>
          <a:bodyPr/>
          <a:lstStyle/>
          <a:p>
            <a:pPr>
              <a:defRPr/>
            </a:pPr>
            <a:endParaRPr/>
          </a:p>
        </p:txBody>
      </p:sp>
      <p:sp>
        <p:nvSpPr>
          <p:cNvPr id="575141466" name="Slide Number Placeholder 3"/>
          <p:cNvSpPr>
            <a:spLocks noGrp="1"/>
          </p:cNvSpPr>
          <p:nvPr>
            <p:ph type="sldNum" sz="quarter" idx="10"/>
          </p:nvPr>
        </p:nvSpPr>
        <p:spPr bwMode="auto"/>
        <p:txBody>
          <a:bodyPr/>
          <a:lstStyle/>
          <a:p>
            <a:pPr>
              <a:defRPr/>
            </a:pPr>
            <a:fld id="{0D06EF45-849E-21C7-59FE-793C7A254D59}" type="slidenum">
              <a:rPr/>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70094943" name="Slide Image Placeholder 1"/>
          <p:cNvSpPr>
            <a:spLocks noGrp="1" noRot="1" noChangeAspect="1"/>
          </p:cNvSpPr>
          <p:nvPr>
            <p:ph type="sldImg"/>
          </p:nvPr>
        </p:nvSpPr>
        <p:spPr bwMode="auto"/>
      </p:sp>
      <p:sp>
        <p:nvSpPr>
          <p:cNvPr id="1835636206" name="Notes Placeholder 2"/>
          <p:cNvSpPr>
            <a:spLocks noGrp="1"/>
          </p:cNvSpPr>
          <p:nvPr>
            <p:ph type="body" idx="1"/>
          </p:nvPr>
        </p:nvSpPr>
        <p:spPr bwMode="auto"/>
        <p:txBody>
          <a:bodyPr/>
          <a:lstStyle/>
          <a:p>
            <a:pPr>
              <a:defRPr/>
            </a:pPr>
            <a:endParaRPr/>
          </a:p>
        </p:txBody>
      </p:sp>
      <p:sp>
        <p:nvSpPr>
          <p:cNvPr id="1509419207" name="Slide Number Placeholder 3"/>
          <p:cNvSpPr>
            <a:spLocks noGrp="1"/>
          </p:cNvSpPr>
          <p:nvPr>
            <p:ph type="sldNum" sz="quarter" idx="10"/>
          </p:nvPr>
        </p:nvSpPr>
        <p:spPr bwMode="auto"/>
        <p:txBody>
          <a:bodyPr/>
          <a:lstStyle/>
          <a:p>
            <a:pPr>
              <a:defRPr/>
            </a:pPr>
            <a:fld id="{3DE4FE65-DDAB-58A9-B503-05D0E113A0EC}" type="slidenum">
              <a:rPr/>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3706801" name="Slide Image Placeholder 1"/>
          <p:cNvSpPr>
            <a:spLocks noGrp="1" noRot="1" noChangeAspect="1"/>
          </p:cNvSpPr>
          <p:nvPr>
            <p:ph type="sldImg"/>
          </p:nvPr>
        </p:nvSpPr>
        <p:spPr bwMode="auto"/>
      </p:sp>
      <p:sp>
        <p:nvSpPr>
          <p:cNvPr id="1637123690" name="Notes Placeholder 2"/>
          <p:cNvSpPr>
            <a:spLocks noGrp="1"/>
          </p:cNvSpPr>
          <p:nvPr>
            <p:ph type="body" idx="1"/>
          </p:nvPr>
        </p:nvSpPr>
        <p:spPr bwMode="auto"/>
        <p:txBody>
          <a:bodyPr/>
          <a:lstStyle/>
          <a:p>
            <a:pPr>
              <a:defRPr/>
            </a:pPr>
            <a:endParaRPr/>
          </a:p>
        </p:txBody>
      </p:sp>
      <p:sp>
        <p:nvSpPr>
          <p:cNvPr id="414467657" name="Slide Number Placeholder 3"/>
          <p:cNvSpPr>
            <a:spLocks noGrp="1"/>
          </p:cNvSpPr>
          <p:nvPr>
            <p:ph type="sldNum" sz="quarter" idx="10"/>
          </p:nvPr>
        </p:nvSpPr>
        <p:spPr bwMode="auto"/>
        <p:txBody>
          <a:bodyPr/>
          <a:lstStyle/>
          <a:p>
            <a:pPr>
              <a:defRPr/>
            </a:pPr>
            <a:fld id="{FD8AD87D-949A-C0CD-C098-8CD2A1D71017}" type="slidenum">
              <a:rP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315195334" name="Slide Image Placeholder 1"/>
          <p:cNvSpPr>
            <a:spLocks noGrp="1" noRot="1" noChangeAspect="1"/>
          </p:cNvSpPr>
          <p:nvPr>
            <p:ph type="sldImg"/>
          </p:nvPr>
        </p:nvSpPr>
        <p:spPr bwMode="auto"/>
      </p:sp>
      <p:sp>
        <p:nvSpPr>
          <p:cNvPr id="83731640" name="Notes Placeholder 2"/>
          <p:cNvSpPr>
            <a:spLocks noGrp="1"/>
          </p:cNvSpPr>
          <p:nvPr>
            <p:ph type="body" idx="1"/>
          </p:nvPr>
        </p:nvSpPr>
        <p:spPr bwMode="auto"/>
        <p:txBody>
          <a:bodyPr/>
          <a:lstStyle/>
          <a:p>
            <a:pPr>
              <a:defRPr/>
            </a:pPr>
            <a:endParaRPr/>
          </a:p>
        </p:txBody>
      </p:sp>
      <p:sp>
        <p:nvSpPr>
          <p:cNvPr id="163966129" name="Slide Number Placeholder 3"/>
          <p:cNvSpPr>
            <a:spLocks noGrp="1"/>
          </p:cNvSpPr>
          <p:nvPr>
            <p:ph type="sldNum" sz="quarter" idx="10"/>
          </p:nvPr>
        </p:nvSpPr>
        <p:spPr bwMode="auto"/>
        <p:txBody>
          <a:bodyPr/>
          <a:lstStyle/>
          <a:p>
            <a:pPr>
              <a:defRPr/>
            </a:pPr>
            <a:fld id="{D701A4DD-A5C7-800B-D157-DEA1F2093527}" type="slidenum">
              <a:rPr/>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32934606" name="Slide Image Placeholder 1"/>
          <p:cNvSpPr>
            <a:spLocks noGrp="1" noRot="1" noChangeAspect="1"/>
          </p:cNvSpPr>
          <p:nvPr>
            <p:ph type="sldImg"/>
          </p:nvPr>
        </p:nvSpPr>
        <p:spPr bwMode="auto"/>
      </p:sp>
      <p:sp>
        <p:nvSpPr>
          <p:cNvPr id="878172776" name="Notes Placeholder 2"/>
          <p:cNvSpPr>
            <a:spLocks noGrp="1"/>
          </p:cNvSpPr>
          <p:nvPr>
            <p:ph type="body" idx="1"/>
          </p:nvPr>
        </p:nvSpPr>
        <p:spPr bwMode="auto"/>
        <p:txBody>
          <a:bodyPr/>
          <a:lstStyle/>
          <a:p>
            <a:pPr>
              <a:defRPr/>
            </a:pPr>
            <a:endParaRPr/>
          </a:p>
        </p:txBody>
      </p:sp>
      <p:sp>
        <p:nvSpPr>
          <p:cNvPr id="1300570630" name="Slide Number Placeholder 3"/>
          <p:cNvSpPr>
            <a:spLocks noGrp="1"/>
          </p:cNvSpPr>
          <p:nvPr>
            <p:ph type="sldNum" sz="quarter" idx="10"/>
          </p:nvPr>
        </p:nvSpPr>
        <p:spPr bwMode="auto"/>
        <p:txBody>
          <a:bodyPr/>
          <a:lstStyle/>
          <a:p>
            <a:pPr>
              <a:defRPr/>
            </a:pPr>
            <a:fld id="{3C12E611-BDCA-CB78-FFF2-96E40EF2EE5A}" type="slidenum">
              <a:rPr/>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90831777" name="Slide Image Placeholder 1"/>
          <p:cNvSpPr>
            <a:spLocks noGrp="1" noRot="1" noChangeAspect="1"/>
          </p:cNvSpPr>
          <p:nvPr>
            <p:ph type="sldImg"/>
          </p:nvPr>
        </p:nvSpPr>
        <p:spPr bwMode="auto"/>
      </p:sp>
      <p:sp>
        <p:nvSpPr>
          <p:cNvPr id="841577664" name="Notes Placeholder 2"/>
          <p:cNvSpPr>
            <a:spLocks noGrp="1"/>
          </p:cNvSpPr>
          <p:nvPr>
            <p:ph type="body" idx="1"/>
          </p:nvPr>
        </p:nvSpPr>
        <p:spPr bwMode="auto"/>
        <p:txBody>
          <a:bodyPr/>
          <a:lstStyle/>
          <a:p>
            <a:pPr>
              <a:defRPr/>
            </a:pPr>
            <a:endParaRPr/>
          </a:p>
        </p:txBody>
      </p:sp>
      <p:sp>
        <p:nvSpPr>
          <p:cNvPr id="297865868" name="Slide Number Placeholder 3"/>
          <p:cNvSpPr>
            <a:spLocks noGrp="1"/>
          </p:cNvSpPr>
          <p:nvPr>
            <p:ph type="sldNum" sz="quarter" idx="10"/>
          </p:nvPr>
        </p:nvSpPr>
        <p:spPr bwMode="auto"/>
        <p:txBody>
          <a:bodyPr/>
          <a:lstStyle/>
          <a:p>
            <a:pPr>
              <a:defRPr/>
            </a:pPr>
            <a:fld id="{DB1C988E-0912-407F-EBC1-3D7C62F8EE56}" type="slidenum">
              <a:rPr/>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136564547" name="Slide Image Placeholder 1"/>
          <p:cNvSpPr>
            <a:spLocks noGrp="1" noRot="1" noChangeAspect="1"/>
          </p:cNvSpPr>
          <p:nvPr>
            <p:ph type="sldImg"/>
          </p:nvPr>
        </p:nvSpPr>
        <p:spPr bwMode="auto"/>
      </p:sp>
      <p:sp>
        <p:nvSpPr>
          <p:cNvPr id="1517347724" name="Notes Placeholder 2"/>
          <p:cNvSpPr>
            <a:spLocks noGrp="1"/>
          </p:cNvSpPr>
          <p:nvPr>
            <p:ph type="body" idx="1"/>
          </p:nvPr>
        </p:nvSpPr>
        <p:spPr bwMode="auto"/>
        <p:txBody>
          <a:bodyPr/>
          <a:lstStyle/>
          <a:p>
            <a:pPr>
              <a:defRPr/>
            </a:pPr>
            <a:endParaRPr/>
          </a:p>
        </p:txBody>
      </p:sp>
      <p:sp>
        <p:nvSpPr>
          <p:cNvPr id="18253242" name="Slide Number Placeholder 3"/>
          <p:cNvSpPr>
            <a:spLocks noGrp="1"/>
          </p:cNvSpPr>
          <p:nvPr>
            <p:ph type="sldNum" sz="quarter" idx="10"/>
          </p:nvPr>
        </p:nvSpPr>
        <p:spPr bwMode="auto"/>
        <p:txBody>
          <a:bodyPr/>
          <a:lstStyle/>
          <a:p>
            <a:pPr>
              <a:defRPr/>
            </a:pPr>
            <a:fld id="{481E0F2C-95D8-2DE4-F660-FD28D14A9554}" type="slidenum">
              <a:rPr/>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23298549" name="Slide Image Placeholder 1"/>
          <p:cNvSpPr>
            <a:spLocks noGrp="1" noRot="1" noChangeAspect="1"/>
          </p:cNvSpPr>
          <p:nvPr>
            <p:ph type="sldImg"/>
          </p:nvPr>
        </p:nvSpPr>
        <p:spPr bwMode="auto"/>
      </p:sp>
      <p:sp>
        <p:nvSpPr>
          <p:cNvPr id="2098566808" name="Notes Placeholder 2"/>
          <p:cNvSpPr>
            <a:spLocks noGrp="1"/>
          </p:cNvSpPr>
          <p:nvPr>
            <p:ph type="body" idx="1"/>
          </p:nvPr>
        </p:nvSpPr>
        <p:spPr bwMode="auto"/>
        <p:txBody>
          <a:bodyPr/>
          <a:lstStyle/>
          <a:p>
            <a:pPr>
              <a:defRPr/>
            </a:pPr>
            <a:endParaRPr/>
          </a:p>
        </p:txBody>
      </p:sp>
      <p:sp>
        <p:nvSpPr>
          <p:cNvPr id="1339005539" name="Slide Number Placeholder 3"/>
          <p:cNvSpPr>
            <a:spLocks noGrp="1"/>
          </p:cNvSpPr>
          <p:nvPr>
            <p:ph type="sldNum" sz="quarter" idx="10"/>
          </p:nvPr>
        </p:nvSpPr>
        <p:spPr bwMode="auto"/>
        <p:txBody>
          <a:bodyPr/>
          <a:lstStyle/>
          <a:p>
            <a:pPr>
              <a:defRPr/>
            </a:pPr>
            <a:fld id="{D36E2F2B-8A60-9714-328A-DD3A1ED1EDEF}" type="slidenum">
              <a:rPr/>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43465908" name="Slide Image Placeholder 1"/>
          <p:cNvSpPr>
            <a:spLocks noGrp="1" noRot="1" noChangeAspect="1"/>
          </p:cNvSpPr>
          <p:nvPr>
            <p:ph type="sldImg"/>
          </p:nvPr>
        </p:nvSpPr>
        <p:spPr bwMode="auto"/>
      </p:sp>
      <p:sp>
        <p:nvSpPr>
          <p:cNvPr id="1662678626" name="Notes Placeholder 2"/>
          <p:cNvSpPr>
            <a:spLocks noGrp="1"/>
          </p:cNvSpPr>
          <p:nvPr>
            <p:ph type="body" idx="1"/>
          </p:nvPr>
        </p:nvSpPr>
        <p:spPr bwMode="auto"/>
        <p:txBody>
          <a:bodyPr/>
          <a:lstStyle/>
          <a:p>
            <a:pPr>
              <a:defRPr/>
            </a:pPr>
            <a:endParaRPr/>
          </a:p>
        </p:txBody>
      </p:sp>
      <p:sp>
        <p:nvSpPr>
          <p:cNvPr id="181330508" name="Slide Number Placeholder 3"/>
          <p:cNvSpPr>
            <a:spLocks noGrp="1"/>
          </p:cNvSpPr>
          <p:nvPr>
            <p:ph type="sldNum" sz="quarter" idx="10"/>
          </p:nvPr>
        </p:nvSpPr>
        <p:spPr bwMode="auto"/>
        <p:txBody>
          <a:bodyPr/>
          <a:lstStyle/>
          <a:p>
            <a:pPr>
              <a:defRPr/>
            </a:pPr>
            <a:fld id="{673FF297-B4C9-A9C7-3293-A1913DFC12D3}" type="slidenum">
              <a:rPr/>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59155136" name="Slide Image Placeholder 1"/>
          <p:cNvSpPr>
            <a:spLocks noGrp="1" noRot="1" noChangeAspect="1"/>
          </p:cNvSpPr>
          <p:nvPr>
            <p:ph type="sldImg"/>
          </p:nvPr>
        </p:nvSpPr>
        <p:spPr bwMode="auto"/>
      </p:sp>
      <p:sp>
        <p:nvSpPr>
          <p:cNvPr id="1930645041" name="Notes Placeholder 2"/>
          <p:cNvSpPr>
            <a:spLocks noGrp="1"/>
          </p:cNvSpPr>
          <p:nvPr>
            <p:ph type="body" idx="1"/>
          </p:nvPr>
        </p:nvSpPr>
        <p:spPr bwMode="auto"/>
        <p:txBody>
          <a:bodyPr/>
          <a:lstStyle/>
          <a:p>
            <a:pPr>
              <a:defRPr/>
            </a:pPr>
            <a:endParaRPr/>
          </a:p>
        </p:txBody>
      </p:sp>
      <p:sp>
        <p:nvSpPr>
          <p:cNvPr id="446205950" name="Slide Number Placeholder 3"/>
          <p:cNvSpPr>
            <a:spLocks noGrp="1"/>
          </p:cNvSpPr>
          <p:nvPr>
            <p:ph type="sldNum" sz="quarter" idx="10"/>
          </p:nvPr>
        </p:nvSpPr>
        <p:spPr bwMode="auto"/>
        <p:txBody>
          <a:bodyPr/>
          <a:lstStyle/>
          <a:p>
            <a:pPr>
              <a:defRPr/>
            </a:pPr>
            <a:fld id="{D15EABBB-BD7E-6462-D155-8CE3F15E68AE}" type="slidenum">
              <a:rPr/>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00061583" name="Slide Image Placeholder 1"/>
          <p:cNvSpPr>
            <a:spLocks noGrp="1" noRot="1" noChangeAspect="1"/>
          </p:cNvSpPr>
          <p:nvPr>
            <p:ph type="sldImg"/>
          </p:nvPr>
        </p:nvSpPr>
        <p:spPr bwMode="auto"/>
      </p:sp>
      <p:sp>
        <p:nvSpPr>
          <p:cNvPr id="52885051" name="Notes Placeholder 2"/>
          <p:cNvSpPr>
            <a:spLocks noGrp="1"/>
          </p:cNvSpPr>
          <p:nvPr>
            <p:ph type="body" idx="1"/>
          </p:nvPr>
        </p:nvSpPr>
        <p:spPr bwMode="auto"/>
        <p:txBody>
          <a:bodyPr/>
          <a:lstStyle/>
          <a:p>
            <a:pPr>
              <a:defRPr/>
            </a:pPr>
            <a:endParaRPr/>
          </a:p>
        </p:txBody>
      </p:sp>
      <p:sp>
        <p:nvSpPr>
          <p:cNvPr id="663356450" name="Slide Number Placeholder 3"/>
          <p:cNvSpPr>
            <a:spLocks noGrp="1"/>
          </p:cNvSpPr>
          <p:nvPr>
            <p:ph type="sldNum" sz="quarter" idx="10"/>
          </p:nvPr>
        </p:nvSpPr>
        <p:spPr bwMode="auto"/>
        <p:txBody>
          <a:bodyPr/>
          <a:lstStyle/>
          <a:p>
            <a:pPr>
              <a:defRPr/>
            </a:pPr>
            <a:fld id="{F5FCA193-5D84-34BD-7E5E-A09B5E6CF521}" type="slidenum">
              <a:rPr/>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85856945" name="Slide Image Placeholder 1"/>
          <p:cNvSpPr>
            <a:spLocks noGrp="1" noRot="1" noChangeAspect="1"/>
          </p:cNvSpPr>
          <p:nvPr>
            <p:ph type="sldImg"/>
          </p:nvPr>
        </p:nvSpPr>
        <p:spPr bwMode="auto"/>
      </p:sp>
      <p:sp>
        <p:nvSpPr>
          <p:cNvPr id="759706078" name="Notes Placeholder 2"/>
          <p:cNvSpPr>
            <a:spLocks noGrp="1"/>
          </p:cNvSpPr>
          <p:nvPr>
            <p:ph type="body" idx="1"/>
          </p:nvPr>
        </p:nvSpPr>
        <p:spPr bwMode="auto"/>
        <p:txBody>
          <a:bodyPr/>
          <a:lstStyle/>
          <a:p>
            <a:pPr>
              <a:defRPr/>
            </a:pPr>
            <a:endParaRPr/>
          </a:p>
        </p:txBody>
      </p:sp>
      <p:sp>
        <p:nvSpPr>
          <p:cNvPr id="353480644" name="Slide Number Placeholder 3"/>
          <p:cNvSpPr>
            <a:spLocks noGrp="1"/>
          </p:cNvSpPr>
          <p:nvPr>
            <p:ph type="sldNum" sz="quarter" idx="10"/>
          </p:nvPr>
        </p:nvSpPr>
        <p:spPr bwMode="auto"/>
        <p:txBody>
          <a:bodyPr/>
          <a:lstStyle/>
          <a:p>
            <a:pPr>
              <a:defRPr/>
            </a:pPr>
            <a:fld id="{D2106B91-D4EC-FAD4-27F6-54D0BA623C1F}" type="slidenum">
              <a:rPr/>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75349229" name="Slide Image Placeholder 1"/>
          <p:cNvSpPr>
            <a:spLocks noGrp="1" noRot="1" noChangeAspect="1"/>
          </p:cNvSpPr>
          <p:nvPr>
            <p:ph type="sldImg"/>
          </p:nvPr>
        </p:nvSpPr>
        <p:spPr bwMode="auto"/>
      </p:sp>
      <p:sp>
        <p:nvSpPr>
          <p:cNvPr id="1230769647" name="Notes Placeholder 2"/>
          <p:cNvSpPr>
            <a:spLocks noGrp="1"/>
          </p:cNvSpPr>
          <p:nvPr>
            <p:ph type="body" idx="1"/>
          </p:nvPr>
        </p:nvSpPr>
        <p:spPr bwMode="auto"/>
        <p:txBody>
          <a:bodyPr/>
          <a:lstStyle/>
          <a:p>
            <a:pPr>
              <a:defRPr/>
            </a:pPr>
            <a:endParaRPr/>
          </a:p>
        </p:txBody>
      </p:sp>
      <p:sp>
        <p:nvSpPr>
          <p:cNvPr id="745998390" name="Slide Number Placeholder 3"/>
          <p:cNvSpPr>
            <a:spLocks noGrp="1"/>
          </p:cNvSpPr>
          <p:nvPr>
            <p:ph type="sldNum" sz="quarter" idx="10"/>
          </p:nvPr>
        </p:nvSpPr>
        <p:spPr bwMode="auto"/>
        <p:txBody>
          <a:bodyPr/>
          <a:lstStyle/>
          <a:p>
            <a:pPr>
              <a:defRPr/>
            </a:pPr>
            <a:fld id="{A3EF0A1F-721E-E730-B719-8D35E351BAFC}" type="slidenum">
              <a:rPr/>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27278428" name="Slide Image Placeholder 1"/>
          <p:cNvSpPr>
            <a:spLocks noGrp="1" noRot="1" noChangeAspect="1"/>
          </p:cNvSpPr>
          <p:nvPr>
            <p:ph type="sldImg"/>
          </p:nvPr>
        </p:nvSpPr>
        <p:spPr bwMode="auto"/>
      </p:sp>
      <p:sp>
        <p:nvSpPr>
          <p:cNvPr id="1907433630" name="Notes Placeholder 2"/>
          <p:cNvSpPr>
            <a:spLocks noGrp="1"/>
          </p:cNvSpPr>
          <p:nvPr>
            <p:ph type="body" idx="1"/>
          </p:nvPr>
        </p:nvSpPr>
        <p:spPr bwMode="auto"/>
        <p:txBody>
          <a:bodyPr/>
          <a:lstStyle/>
          <a:p>
            <a:pPr>
              <a:defRPr/>
            </a:pPr>
            <a:endParaRPr/>
          </a:p>
        </p:txBody>
      </p:sp>
      <p:sp>
        <p:nvSpPr>
          <p:cNvPr id="123988956" name="Slide Number Placeholder 3"/>
          <p:cNvSpPr>
            <a:spLocks noGrp="1"/>
          </p:cNvSpPr>
          <p:nvPr>
            <p:ph type="sldNum" sz="quarter" idx="10"/>
          </p:nvPr>
        </p:nvSpPr>
        <p:spPr bwMode="auto"/>
        <p:txBody>
          <a:bodyPr/>
          <a:lstStyle/>
          <a:p>
            <a:pPr>
              <a:defRPr/>
            </a:pPr>
            <a:fld id="{9FFA732F-0E96-827A-B648-9D252A4B9E79}" type="slidenum">
              <a:rPr/>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37990944" name="Slide Image Placeholder 1"/>
          <p:cNvSpPr>
            <a:spLocks noGrp="1" noRot="1" noChangeAspect="1"/>
          </p:cNvSpPr>
          <p:nvPr>
            <p:ph type="sldImg"/>
          </p:nvPr>
        </p:nvSpPr>
        <p:spPr bwMode="auto"/>
      </p:sp>
      <p:sp>
        <p:nvSpPr>
          <p:cNvPr id="1867989752" name="Notes Placeholder 2"/>
          <p:cNvSpPr>
            <a:spLocks noGrp="1"/>
          </p:cNvSpPr>
          <p:nvPr>
            <p:ph type="body" idx="1"/>
          </p:nvPr>
        </p:nvSpPr>
        <p:spPr bwMode="auto"/>
        <p:txBody>
          <a:bodyPr/>
          <a:lstStyle/>
          <a:p>
            <a:pPr>
              <a:defRPr/>
            </a:pPr>
            <a:endParaRPr/>
          </a:p>
        </p:txBody>
      </p:sp>
      <p:sp>
        <p:nvSpPr>
          <p:cNvPr id="2006148265" name="Slide Number Placeholder 3"/>
          <p:cNvSpPr>
            <a:spLocks noGrp="1"/>
          </p:cNvSpPr>
          <p:nvPr>
            <p:ph type="sldNum" sz="quarter" idx="10"/>
          </p:nvPr>
        </p:nvSpPr>
        <p:spPr bwMode="auto"/>
        <p:txBody>
          <a:bodyPr/>
          <a:lstStyle/>
          <a:p>
            <a:pPr>
              <a:defRPr/>
            </a:pPr>
            <a:fld id="{A84E4DF8-1A9C-A65C-FABA-3001AE2C6952}" type="slidenum">
              <a:rPr/>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80447287" name="Slide Image Placeholder 1"/>
          <p:cNvSpPr>
            <a:spLocks noGrp="1" noRot="1" noChangeAspect="1"/>
          </p:cNvSpPr>
          <p:nvPr>
            <p:ph type="sldImg"/>
          </p:nvPr>
        </p:nvSpPr>
        <p:spPr bwMode="auto"/>
      </p:sp>
      <p:sp>
        <p:nvSpPr>
          <p:cNvPr id="2109259947" name="Notes Placeholder 2"/>
          <p:cNvSpPr>
            <a:spLocks noGrp="1"/>
          </p:cNvSpPr>
          <p:nvPr>
            <p:ph type="body" idx="1"/>
          </p:nvPr>
        </p:nvSpPr>
        <p:spPr bwMode="auto"/>
        <p:txBody>
          <a:bodyPr/>
          <a:lstStyle/>
          <a:p>
            <a:pPr>
              <a:defRPr/>
            </a:pPr>
            <a:endParaRPr/>
          </a:p>
        </p:txBody>
      </p:sp>
      <p:sp>
        <p:nvSpPr>
          <p:cNvPr id="1074177877" name="Slide Number Placeholder 3"/>
          <p:cNvSpPr>
            <a:spLocks noGrp="1"/>
          </p:cNvSpPr>
          <p:nvPr>
            <p:ph type="sldNum" sz="quarter" idx="10"/>
          </p:nvPr>
        </p:nvSpPr>
        <p:spPr bwMode="auto"/>
        <p:txBody>
          <a:bodyPr/>
          <a:lstStyle/>
          <a:p>
            <a:pPr>
              <a:defRPr/>
            </a:pPr>
            <a:fld id="{18F6A832-75F7-B898-475C-20B5DA9FFE9E}" type="slidenum">
              <a:rPr/>
              <a:t>51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87349545" name="Slide Image Placeholder 1"/>
          <p:cNvSpPr>
            <a:spLocks noGrp="1" noRot="1" noChangeAspect="1"/>
          </p:cNvSpPr>
          <p:nvPr>
            <p:ph type="sldImg"/>
          </p:nvPr>
        </p:nvSpPr>
        <p:spPr bwMode="auto"/>
      </p:sp>
      <p:sp>
        <p:nvSpPr>
          <p:cNvPr id="1618846952" name="Notes Placeholder 2"/>
          <p:cNvSpPr>
            <a:spLocks noGrp="1"/>
          </p:cNvSpPr>
          <p:nvPr>
            <p:ph type="body" idx="1"/>
          </p:nvPr>
        </p:nvSpPr>
        <p:spPr bwMode="auto"/>
        <p:txBody>
          <a:bodyPr/>
          <a:lstStyle/>
          <a:p>
            <a:pPr>
              <a:defRPr/>
            </a:pPr>
            <a:endParaRPr/>
          </a:p>
        </p:txBody>
      </p:sp>
      <p:sp>
        <p:nvSpPr>
          <p:cNvPr id="629296301" name="Slide Number Placeholder 3"/>
          <p:cNvSpPr>
            <a:spLocks noGrp="1"/>
          </p:cNvSpPr>
          <p:nvPr>
            <p:ph type="sldNum" sz="quarter" idx="10"/>
          </p:nvPr>
        </p:nvSpPr>
        <p:spPr bwMode="auto"/>
        <p:txBody>
          <a:bodyPr/>
          <a:lstStyle/>
          <a:p>
            <a:pPr>
              <a:defRPr/>
            </a:pPr>
            <a:fld id="{B0A9C233-83BE-AB6F-10C2-A9C49DC8CD83}"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67925937" name="Slide Image Placeholder 1"/>
          <p:cNvSpPr>
            <a:spLocks noGrp="1" noRot="1" noChangeAspect="1"/>
          </p:cNvSpPr>
          <p:nvPr>
            <p:ph type="sldImg"/>
          </p:nvPr>
        </p:nvSpPr>
        <p:spPr bwMode="auto"/>
      </p:sp>
      <p:sp>
        <p:nvSpPr>
          <p:cNvPr id="218151578" name="Notes Placeholder 2"/>
          <p:cNvSpPr>
            <a:spLocks noGrp="1"/>
          </p:cNvSpPr>
          <p:nvPr>
            <p:ph type="body" idx="1"/>
          </p:nvPr>
        </p:nvSpPr>
        <p:spPr bwMode="auto"/>
        <p:txBody>
          <a:bodyPr/>
          <a:lstStyle/>
          <a:p>
            <a:pPr>
              <a:defRPr/>
            </a:pPr>
            <a:endParaRPr/>
          </a:p>
        </p:txBody>
      </p:sp>
      <p:sp>
        <p:nvSpPr>
          <p:cNvPr id="883810685" name="Slide Number Placeholder 3"/>
          <p:cNvSpPr>
            <a:spLocks noGrp="1"/>
          </p:cNvSpPr>
          <p:nvPr>
            <p:ph type="sldNum" sz="quarter" idx="10"/>
          </p:nvPr>
        </p:nvSpPr>
        <p:spPr bwMode="auto"/>
        <p:txBody>
          <a:bodyPr/>
          <a:lstStyle/>
          <a:p>
            <a:pPr>
              <a:defRPr/>
            </a:pPr>
            <a:fld id="{1109E54A-B993-A2CA-1883-6EC78472D415}"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28968246" name="Slide Image Placeholder 1"/>
          <p:cNvSpPr>
            <a:spLocks noGrp="1" noRot="1" noChangeAspect="1"/>
          </p:cNvSpPr>
          <p:nvPr>
            <p:ph type="sldImg"/>
          </p:nvPr>
        </p:nvSpPr>
        <p:spPr bwMode="auto"/>
      </p:sp>
      <p:sp>
        <p:nvSpPr>
          <p:cNvPr id="374144054" name="Notes Placeholder 2"/>
          <p:cNvSpPr>
            <a:spLocks noGrp="1"/>
          </p:cNvSpPr>
          <p:nvPr>
            <p:ph type="body" idx="1"/>
          </p:nvPr>
        </p:nvSpPr>
        <p:spPr bwMode="auto"/>
        <p:txBody>
          <a:bodyPr/>
          <a:lstStyle/>
          <a:p>
            <a:pPr>
              <a:defRPr/>
            </a:pPr>
            <a:endParaRPr/>
          </a:p>
        </p:txBody>
      </p:sp>
      <p:sp>
        <p:nvSpPr>
          <p:cNvPr id="1593368092" name="Slide Number Placeholder 3"/>
          <p:cNvSpPr>
            <a:spLocks noGrp="1"/>
          </p:cNvSpPr>
          <p:nvPr>
            <p:ph type="sldNum" sz="quarter" idx="10"/>
          </p:nvPr>
        </p:nvSpPr>
        <p:spPr bwMode="auto"/>
        <p:txBody>
          <a:bodyPr/>
          <a:lstStyle/>
          <a:p>
            <a:pPr>
              <a:defRPr/>
            </a:pPr>
            <a:fld id="{1370B3AF-BAD1-1E06-CD92-DDE7566874A1}"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377728268" name="Slide Image Placeholder 1"/>
          <p:cNvSpPr>
            <a:spLocks noGrp="1" noRot="1" noChangeAspect="1"/>
          </p:cNvSpPr>
          <p:nvPr>
            <p:ph type="sldImg"/>
          </p:nvPr>
        </p:nvSpPr>
        <p:spPr bwMode="auto"/>
      </p:sp>
      <p:sp>
        <p:nvSpPr>
          <p:cNvPr id="60968362" name="Notes Placeholder 2"/>
          <p:cNvSpPr>
            <a:spLocks noGrp="1"/>
          </p:cNvSpPr>
          <p:nvPr>
            <p:ph type="body" idx="1"/>
          </p:nvPr>
        </p:nvSpPr>
        <p:spPr bwMode="auto"/>
        <p:txBody>
          <a:bodyPr/>
          <a:lstStyle/>
          <a:p>
            <a:pPr>
              <a:defRPr/>
            </a:pPr>
            <a:endParaRPr/>
          </a:p>
        </p:txBody>
      </p:sp>
      <p:sp>
        <p:nvSpPr>
          <p:cNvPr id="300611327" name="Slide Number Placeholder 3"/>
          <p:cNvSpPr>
            <a:spLocks noGrp="1"/>
          </p:cNvSpPr>
          <p:nvPr>
            <p:ph type="sldNum" sz="quarter" idx="10"/>
          </p:nvPr>
        </p:nvSpPr>
        <p:spPr bwMode="auto"/>
        <p:txBody>
          <a:bodyPr/>
          <a:lstStyle/>
          <a:p>
            <a:pPr>
              <a:defRPr/>
            </a:pPr>
            <a:fld id="{C2537990-997F-2820-4906-A1272F637133}"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Titelfolie">
    <p:spTree>
      <p:nvGrpSpPr>
        <p:cNvPr id="1" name=""/>
        <p:cNvGrpSpPr/>
        <p:nvPr/>
      </p:nvGrpSpPr>
      <p:grpSpPr bwMode="auto">
        <a:xfrm>
          <a:off x="0" y="0"/>
          <a:ext cx="0" cy="0"/>
          <a:chOff x="0" y="0"/>
          <a:chExt cx="0" cy="0"/>
        </a:xfrm>
      </p:grpSpPr>
      <p:grpSp>
        <p:nvGrpSpPr>
          <p:cNvPr id="443564762" name="Group 6"/>
          <p:cNvGrpSpPr/>
          <p:nvPr/>
        </p:nvGrpSpPr>
        <p:grpSpPr bwMode="auto">
          <a:xfrm>
            <a:off x="0" y="-8467"/>
            <a:ext cx="12192000" cy="6866466"/>
            <a:chOff x="0" y="-8467"/>
            <a:chExt cx="12192000" cy="6866466"/>
          </a:xfrm>
        </p:grpSpPr>
        <p:cxnSp>
          <p:nvCxnSpPr>
            <p:cNvPr id="32" name="Straight Connector 31"/>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6"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7" name="Isosceles Triangle 26"/>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8"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9"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30"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31" name="Isosceles Triangle 30"/>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9" name="Isosceles Triangle 18"/>
            <p:cNvSpPr/>
            <p:nvPr/>
          </p:nvSpPr>
          <p:spPr bwMode="auto">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sp>
        <p:nvSpPr>
          <p:cNvPr id="349919838" name="Title 1"/>
          <p:cNvSpPr>
            <a:spLocks noGrp="1"/>
          </p:cNvSpPr>
          <p:nvPr>
            <p:ph type="ctrTitle"/>
          </p:nvPr>
        </p:nvSpPr>
        <p:spPr bwMode="auto">
          <a:xfrm>
            <a:off x="1507067" y="2404534"/>
            <a:ext cx="7766936" cy="1646302"/>
          </a:xfrm>
        </p:spPr>
        <p:txBody>
          <a:bodyPr anchor="b">
            <a:noAutofit/>
          </a:bodyPr>
          <a:lstStyle>
            <a:lvl1pPr algn="r">
              <a:defRPr sz="5400">
                <a:solidFill>
                  <a:schemeClr val="accent1"/>
                </a:solidFill>
              </a:defRPr>
            </a:lvl1pPr>
          </a:lstStyle>
          <a:p>
            <a:pPr>
              <a:defRPr/>
            </a:pPr>
            <a:r>
              <a:rPr lang="de-DE"/>
              <a:t>Mastertitelformat bearbeiten</a:t>
            </a:r>
            <a:endParaRPr lang="en-US"/>
          </a:p>
        </p:txBody>
      </p:sp>
      <p:sp>
        <p:nvSpPr>
          <p:cNvPr id="1667724348" name="Subtitle 2"/>
          <p:cNvSpPr>
            <a:spLocks noGrp="1"/>
          </p:cNvSpPr>
          <p:nvPr>
            <p:ph type="subTitle" idx="1"/>
          </p:nvPr>
        </p:nvSpPr>
        <p:spPr bwMode="auto">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de-DE"/>
              <a:t>Master-Untertitelformat bearbeiten</a:t>
            </a:r>
            <a:endParaRPr lang="en-US"/>
          </a:p>
        </p:txBody>
      </p:sp>
      <p:sp>
        <p:nvSpPr>
          <p:cNvPr id="569698221"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1211020243" name="Footer Placeholder 4"/>
          <p:cNvSpPr>
            <a:spLocks noGrp="1"/>
          </p:cNvSpPr>
          <p:nvPr>
            <p:ph type="ftr" sz="quarter" idx="11"/>
          </p:nvPr>
        </p:nvSpPr>
        <p:spPr bwMode="auto"/>
        <p:txBody>
          <a:bodyPr/>
          <a:lstStyle/>
          <a:p>
            <a:pPr>
              <a:defRPr/>
            </a:pPr>
            <a:endParaRPr lang="en-US"/>
          </a:p>
        </p:txBody>
      </p:sp>
      <p:sp>
        <p:nvSpPr>
          <p:cNvPr id="946811876"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Titel und Beschriftung">
    <p:spTree>
      <p:nvGrpSpPr>
        <p:cNvPr id="1" name=""/>
        <p:cNvGrpSpPr/>
        <p:nvPr/>
      </p:nvGrpSpPr>
      <p:grpSpPr bwMode="auto">
        <a:xfrm>
          <a:off x="0" y="0"/>
          <a:ext cx="0" cy="0"/>
          <a:chOff x="0" y="0"/>
          <a:chExt cx="0" cy="0"/>
        </a:xfrm>
      </p:grpSpPr>
      <p:sp>
        <p:nvSpPr>
          <p:cNvPr id="1655157997" name="Title 1"/>
          <p:cNvSpPr>
            <a:spLocks noGrp="1"/>
          </p:cNvSpPr>
          <p:nvPr>
            <p:ph type="title"/>
          </p:nvPr>
        </p:nvSpPr>
        <p:spPr bwMode="auto">
          <a:xfrm>
            <a:off x="677335" y="609600"/>
            <a:ext cx="8596668" cy="3403600"/>
          </a:xfrm>
        </p:spPr>
        <p:txBody>
          <a:bodyPr anchor="ctr">
            <a:normAutofit/>
          </a:bodyPr>
          <a:lstStyle>
            <a:lvl1pPr algn="l">
              <a:defRPr sz="4400" b="0" cap="none"/>
            </a:lvl1pPr>
          </a:lstStyle>
          <a:p>
            <a:pPr>
              <a:defRPr/>
            </a:pPr>
            <a:r>
              <a:rPr lang="de-DE"/>
              <a:t>Mastertitelformat bearbeiten</a:t>
            </a:r>
            <a:endParaRPr lang="en-US"/>
          </a:p>
        </p:txBody>
      </p:sp>
      <p:sp>
        <p:nvSpPr>
          <p:cNvPr id="1530671331" name="Text Placeholder 2"/>
          <p:cNvSpPr>
            <a:spLocks noGrp="1"/>
          </p:cNvSpPr>
          <p:nvPr>
            <p:ph type="body" idx="1"/>
          </p:nvPr>
        </p:nvSpPr>
        <p:spPr bwMode="auto">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Mastertextformat bearbeiten</a:t>
            </a:r>
            <a:endParaRPr/>
          </a:p>
        </p:txBody>
      </p:sp>
      <p:sp>
        <p:nvSpPr>
          <p:cNvPr id="838586071"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1216460953" name="Footer Placeholder 4"/>
          <p:cNvSpPr>
            <a:spLocks noGrp="1"/>
          </p:cNvSpPr>
          <p:nvPr>
            <p:ph type="ftr" sz="quarter" idx="11"/>
          </p:nvPr>
        </p:nvSpPr>
        <p:spPr bwMode="auto"/>
        <p:txBody>
          <a:bodyPr/>
          <a:lstStyle/>
          <a:p>
            <a:pPr>
              <a:defRPr/>
            </a:pPr>
            <a:endParaRPr lang="en-US"/>
          </a:p>
        </p:txBody>
      </p:sp>
      <p:sp>
        <p:nvSpPr>
          <p:cNvPr id="337523284"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Zitat mit Beschriftung">
    <p:spTree>
      <p:nvGrpSpPr>
        <p:cNvPr id="1" name=""/>
        <p:cNvGrpSpPr/>
        <p:nvPr/>
      </p:nvGrpSpPr>
      <p:grpSpPr bwMode="auto">
        <a:xfrm>
          <a:off x="0" y="0"/>
          <a:ext cx="0" cy="0"/>
          <a:chOff x="0" y="0"/>
          <a:chExt cx="0" cy="0"/>
        </a:xfrm>
      </p:grpSpPr>
      <p:sp>
        <p:nvSpPr>
          <p:cNvPr id="39015664" name="Title 1"/>
          <p:cNvSpPr>
            <a:spLocks noGrp="1"/>
          </p:cNvSpPr>
          <p:nvPr>
            <p:ph type="title"/>
          </p:nvPr>
        </p:nvSpPr>
        <p:spPr bwMode="auto">
          <a:xfrm>
            <a:off x="931334" y="609600"/>
            <a:ext cx="8094134" cy="3022600"/>
          </a:xfrm>
        </p:spPr>
        <p:txBody>
          <a:bodyPr anchor="ctr">
            <a:normAutofit/>
          </a:bodyPr>
          <a:lstStyle>
            <a:lvl1pPr algn="l">
              <a:defRPr sz="4400" b="0" cap="none"/>
            </a:lvl1pPr>
          </a:lstStyle>
          <a:p>
            <a:pPr>
              <a:defRPr/>
            </a:pPr>
            <a:r>
              <a:rPr lang="de-DE"/>
              <a:t>Mastertitelformat bearbeiten</a:t>
            </a:r>
            <a:endParaRPr lang="en-US"/>
          </a:p>
        </p:txBody>
      </p:sp>
      <p:sp>
        <p:nvSpPr>
          <p:cNvPr id="1325494099" name="Text Placeholder 9"/>
          <p:cNvSpPr>
            <a:spLocks noGrp="1"/>
          </p:cNvSpPr>
          <p:nvPr>
            <p:ph type="body" sz="quarter" idx="13"/>
          </p:nvPr>
        </p:nvSpPr>
        <p:spPr bwMode="auto">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defRPr/>
            </a:pPr>
            <a:r>
              <a:rPr lang="de-DE"/>
              <a:t>Mastertextformat bearbeiten</a:t>
            </a:r>
            <a:endParaRPr/>
          </a:p>
        </p:txBody>
      </p:sp>
      <p:sp>
        <p:nvSpPr>
          <p:cNvPr id="12797897" name="Text Placeholder 2"/>
          <p:cNvSpPr>
            <a:spLocks noGrp="1"/>
          </p:cNvSpPr>
          <p:nvPr>
            <p:ph type="body" idx="1"/>
          </p:nvPr>
        </p:nvSpPr>
        <p:spPr bwMode="auto">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Mastertextformat bearbeiten</a:t>
            </a:r>
            <a:endParaRPr/>
          </a:p>
        </p:txBody>
      </p:sp>
      <p:sp>
        <p:nvSpPr>
          <p:cNvPr id="185121101"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1225488390" name="Footer Placeholder 4"/>
          <p:cNvSpPr>
            <a:spLocks noGrp="1"/>
          </p:cNvSpPr>
          <p:nvPr>
            <p:ph type="ftr" sz="quarter" idx="11"/>
          </p:nvPr>
        </p:nvSpPr>
        <p:spPr bwMode="auto"/>
        <p:txBody>
          <a:bodyPr/>
          <a:lstStyle/>
          <a:p>
            <a:pPr>
              <a:defRPr/>
            </a:pPr>
            <a:endParaRPr lang="en-US"/>
          </a:p>
        </p:txBody>
      </p:sp>
      <p:sp>
        <p:nvSpPr>
          <p:cNvPr id="1998208223"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
        <p:nvSpPr>
          <p:cNvPr id="442305650" name="TextBox 19"/>
          <p:cNvSpPr txBox="1"/>
          <p:nvPr/>
        </p:nvSpPr>
        <p:spPr bwMode="auto">
          <a:xfrm>
            <a:off x="541870" y="790378"/>
            <a:ext cx="609600" cy="584775"/>
          </a:xfrm>
          <a:prstGeom prst="rect">
            <a:avLst/>
          </a:prstGeom>
        </p:spPr>
        <p:txBody>
          <a:bodyPr vert="horz" lIns="91440" tIns="45720" rIns="91440" bIns="45720" rtlCol="0" anchor="ctr">
            <a:noAutofit/>
          </a:bodyPr>
          <a:lstStyle/>
          <a:p>
            <a:pPr lvl="0">
              <a:defRPr/>
            </a:pPr>
            <a:r>
              <a:rPr lang="en-US" sz="8000">
                <a:ln w="3175" cmpd="sng">
                  <a:noFill/>
                </a:ln>
                <a:solidFill>
                  <a:schemeClr val="accent1">
                    <a:lumMod val="60000"/>
                    <a:lumOff val="40000"/>
                  </a:schemeClr>
                </a:solidFill>
                <a:latin typeface="Arial"/>
              </a:rPr>
              <a:t>“</a:t>
            </a:r>
            <a:endParaRPr/>
          </a:p>
        </p:txBody>
      </p:sp>
      <p:sp>
        <p:nvSpPr>
          <p:cNvPr id="2110877740" name="TextBox 21"/>
          <p:cNvSpPr txBox="1"/>
          <p:nvPr/>
        </p:nvSpPr>
        <p:spPr bwMode="auto">
          <a:xfrm>
            <a:off x="8893011" y="2886556"/>
            <a:ext cx="609600" cy="584775"/>
          </a:xfrm>
          <a:prstGeom prst="rect">
            <a:avLst/>
          </a:prstGeom>
        </p:spPr>
        <p:txBody>
          <a:bodyPr vert="horz" lIns="91440" tIns="45720" rIns="91440" bIns="45720" rtlCol="0" anchor="ctr">
            <a:noAutofit/>
          </a:bodyPr>
          <a:lstStyle/>
          <a:p>
            <a:pPr lvl="0">
              <a:defRPr/>
            </a:pPr>
            <a:r>
              <a:rPr lang="en-US" sz="800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Namenskarte">
    <p:spTree>
      <p:nvGrpSpPr>
        <p:cNvPr id="1" name=""/>
        <p:cNvGrpSpPr/>
        <p:nvPr/>
      </p:nvGrpSpPr>
      <p:grpSpPr bwMode="auto">
        <a:xfrm>
          <a:off x="0" y="0"/>
          <a:ext cx="0" cy="0"/>
          <a:chOff x="0" y="0"/>
          <a:chExt cx="0" cy="0"/>
        </a:xfrm>
      </p:grpSpPr>
      <p:sp>
        <p:nvSpPr>
          <p:cNvPr id="93363953" name="Title 1"/>
          <p:cNvSpPr>
            <a:spLocks noGrp="1"/>
          </p:cNvSpPr>
          <p:nvPr>
            <p:ph type="title"/>
          </p:nvPr>
        </p:nvSpPr>
        <p:spPr bwMode="auto">
          <a:xfrm>
            <a:off x="677335" y="1931988"/>
            <a:ext cx="8596668" cy="2595460"/>
          </a:xfrm>
        </p:spPr>
        <p:txBody>
          <a:bodyPr anchor="b">
            <a:normAutofit/>
          </a:bodyPr>
          <a:lstStyle>
            <a:lvl1pPr algn="l">
              <a:defRPr sz="4400" b="0" cap="none"/>
            </a:lvl1pPr>
          </a:lstStyle>
          <a:p>
            <a:pPr>
              <a:defRPr/>
            </a:pPr>
            <a:r>
              <a:rPr lang="de-DE"/>
              <a:t>Mastertitelformat bearbeiten</a:t>
            </a:r>
            <a:endParaRPr lang="en-US"/>
          </a:p>
        </p:txBody>
      </p:sp>
      <p:sp>
        <p:nvSpPr>
          <p:cNvPr id="917596044" name="Text Placeholder 2"/>
          <p:cNvSpPr>
            <a:spLocks noGrp="1"/>
          </p:cNvSpPr>
          <p:nvPr>
            <p:ph type="body" idx="1"/>
          </p:nvPr>
        </p:nvSpPr>
        <p:spPr bwMode="auto">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Mastertextformat bearbeiten</a:t>
            </a:r>
            <a:endParaRPr/>
          </a:p>
        </p:txBody>
      </p:sp>
      <p:sp>
        <p:nvSpPr>
          <p:cNvPr id="1917197870"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468796984" name="Footer Placeholder 4"/>
          <p:cNvSpPr>
            <a:spLocks noGrp="1"/>
          </p:cNvSpPr>
          <p:nvPr>
            <p:ph type="ftr" sz="quarter" idx="11"/>
          </p:nvPr>
        </p:nvSpPr>
        <p:spPr bwMode="auto"/>
        <p:txBody>
          <a:bodyPr/>
          <a:lstStyle/>
          <a:p>
            <a:pPr>
              <a:defRPr/>
            </a:pPr>
            <a:endParaRPr lang="en-US"/>
          </a:p>
        </p:txBody>
      </p:sp>
      <p:sp>
        <p:nvSpPr>
          <p:cNvPr id="1837306664"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preserve="1" userDrawn="1">
  <p:cSld name="Namenskarte für Zitat">
    <p:spTree>
      <p:nvGrpSpPr>
        <p:cNvPr id="1" name=""/>
        <p:cNvGrpSpPr/>
        <p:nvPr/>
      </p:nvGrpSpPr>
      <p:grpSpPr bwMode="auto">
        <a:xfrm>
          <a:off x="0" y="0"/>
          <a:ext cx="0" cy="0"/>
          <a:chOff x="0" y="0"/>
          <a:chExt cx="0" cy="0"/>
        </a:xfrm>
      </p:grpSpPr>
      <p:sp>
        <p:nvSpPr>
          <p:cNvPr id="1684363382" name="Title 1"/>
          <p:cNvSpPr>
            <a:spLocks noGrp="1"/>
          </p:cNvSpPr>
          <p:nvPr>
            <p:ph type="title"/>
          </p:nvPr>
        </p:nvSpPr>
        <p:spPr bwMode="auto">
          <a:xfrm>
            <a:off x="931334" y="609600"/>
            <a:ext cx="8094134" cy="3022600"/>
          </a:xfrm>
        </p:spPr>
        <p:txBody>
          <a:bodyPr anchor="ctr">
            <a:normAutofit/>
          </a:bodyPr>
          <a:lstStyle>
            <a:lvl1pPr algn="l">
              <a:defRPr sz="4400" b="0" cap="none"/>
            </a:lvl1pPr>
          </a:lstStyle>
          <a:p>
            <a:pPr>
              <a:defRPr/>
            </a:pPr>
            <a:r>
              <a:rPr lang="de-DE"/>
              <a:t>Mastertitelformat bearbeiten</a:t>
            </a:r>
            <a:endParaRPr lang="en-US"/>
          </a:p>
        </p:txBody>
      </p:sp>
      <p:sp>
        <p:nvSpPr>
          <p:cNvPr id="234768863" name="Text Placeholder 9"/>
          <p:cNvSpPr>
            <a:spLocks noGrp="1"/>
          </p:cNvSpPr>
          <p:nvPr>
            <p:ph type="body" sz="quarter" idx="13"/>
          </p:nvPr>
        </p:nvSpPr>
        <p:spPr bwMode="auto">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defRPr/>
            </a:pPr>
            <a:r>
              <a:rPr lang="de-DE"/>
              <a:t>Mastertextformat bearbeiten</a:t>
            </a:r>
            <a:endParaRPr/>
          </a:p>
        </p:txBody>
      </p:sp>
      <p:sp>
        <p:nvSpPr>
          <p:cNvPr id="1301535391" name="Text Placeholder 2"/>
          <p:cNvSpPr>
            <a:spLocks noGrp="1"/>
          </p:cNvSpPr>
          <p:nvPr>
            <p:ph type="body" idx="1"/>
          </p:nvPr>
        </p:nvSpPr>
        <p:spPr bwMode="auto">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Mastertextformat bearbeiten</a:t>
            </a:r>
            <a:endParaRPr/>
          </a:p>
        </p:txBody>
      </p:sp>
      <p:sp>
        <p:nvSpPr>
          <p:cNvPr id="905223730"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1482461095" name="Footer Placeholder 4"/>
          <p:cNvSpPr>
            <a:spLocks noGrp="1"/>
          </p:cNvSpPr>
          <p:nvPr>
            <p:ph type="ftr" sz="quarter" idx="11"/>
          </p:nvPr>
        </p:nvSpPr>
        <p:spPr bwMode="auto"/>
        <p:txBody>
          <a:bodyPr/>
          <a:lstStyle/>
          <a:p>
            <a:pPr>
              <a:defRPr/>
            </a:pPr>
            <a:endParaRPr lang="en-US"/>
          </a:p>
        </p:txBody>
      </p:sp>
      <p:sp>
        <p:nvSpPr>
          <p:cNvPr id="1454973931"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
        <p:nvSpPr>
          <p:cNvPr id="662807744" name="TextBox 23"/>
          <p:cNvSpPr txBox="1"/>
          <p:nvPr/>
        </p:nvSpPr>
        <p:spPr bwMode="auto">
          <a:xfrm>
            <a:off x="541870" y="790378"/>
            <a:ext cx="609600" cy="584775"/>
          </a:xfrm>
          <a:prstGeom prst="rect">
            <a:avLst/>
          </a:prstGeom>
        </p:spPr>
        <p:txBody>
          <a:bodyPr vert="horz" lIns="91440" tIns="45720" rIns="91440" bIns="45720" rtlCol="0" anchor="ctr">
            <a:noAutofit/>
          </a:bodyPr>
          <a:lstStyle/>
          <a:p>
            <a:pPr lvl="0">
              <a:defRPr/>
            </a:pPr>
            <a:r>
              <a:rPr lang="en-US" sz="8000">
                <a:ln w="3175" cmpd="sng">
                  <a:noFill/>
                </a:ln>
                <a:solidFill>
                  <a:schemeClr val="accent1">
                    <a:lumMod val="60000"/>
                    <a:lumOff val="40000"/>
                  </a:schemeClr>
                </a:solidFill>
                <a:latin typeface="Arial"/>
              </a:rPr>
              <a:t>“</a:t>
            </a:r>
            <a:endParaRPr/>
          </a:p>
        </p:txBody>
      </p:sp>
      <p:sp>
        <p:nvSpPr>
          <p:cNvPr id="239389312" name="TextBox 24"/>
          <p:cNvSpPr txBox="1"/>
          <p:nvPr/>
        </p:nvSpPr>
        <p:spPr bwMode="auto">
          <a:xfrm>
            <a:off x="8893011" y="2886556"/>
            <a:ext cx="609600" cy="584775"/>
          </a:xfrm>
          <a:prstGeom prst="rect">
            <a:avLst/>
          </a:prstGeom>
        </p:spPr>
        <p:txBody>
          <a:bodyPr vert="horz" lIns="91440" tIns="45720" rIns="91440" bIns="45720" rtlCol="0" anchor="ctr">
            <a:noAutofit/>
          </a:bodyPr>
          <a:lstStyle/>
          <a:p>
            <a:pPr lvl="0">
              <a:defRPr/>
            </a:pPr>
            <a:r>
              <a:rPr lang="en-US" sz="8000">
                <a:ln w="3175" cmpd="sng">
                  <a:noFill/>
                </a:ln>
                <a:solidFill>
                  <a:schemeClr val="accent1">
                    <a:lumMod val="60000"/>
                    <a:lumOff val="40000"/>
                  </a:schemeClr>
                </a:solidFill>
                <a:latin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preserve="1" userDrawn="1">
  <p:cSld name="Wahr oder Falsch">
    <p:spTree>
      <p:nvGrpSpPr>
        <p:cNvPr id="1" name=""/>
        <p:cNvGrpSpPr/>
        <p:nvPr/>
      </p:nvGrpSpPr>
      <p:grpSpPr bwMode="auto">
        <a:xfrm>
          <a:off x="0" y="0"/>
          <a:ext cx="0" cy="0"/>
          <a:chOff x="0" y="0"/>
          <a:chExt cx="0" cy="0"/>
        </a:xfrm>
      </p:grpSpPr>
      <p:sp>
        <p:nvSpPr>
          <p:cNvPr id="1168921000" name="Title 1"/>
          <p:cNvSpPr>
            <a:spLocks noGrp="1"/>
          </p:cNvSpPr>
          <p:nvPr>
            <p:ph type="title"/>
          </p:nvPr>
        </p:nvSpPr>
        <p:spPr bwMode="auto">
          <a:xfrm>
            <a:off x="685799" y="609600"/>
            <a:ext cx="8588203" cy="3022600"/>
          </a:xfrm>
        </p:spPr>
        <p:txBody>
          <a:bodyPr anchor="ctr">
            <a:normAutofit/>
          </a:bodyPr>
          <a:lstStyle>
            <a:lvl1pPr algn="l">
              <a:defRPr sz="4400" b="0" cap="none"/>
            </a:lvl1pPr>
          </a:lstStyle>
          <a:p>
            <a:pPr>
              <a:defRPr/>
            </a:pPr>
            <a:r>
              <a:rPr lang="de-DE"/>
              <a:t>Mastertitelformat bearbeiten</a:t>
            </a:r>
            <a:endParaRPr lang="en-US"/>
          </a:p>
        </p:txBody>
      </p:sp>
      <p:sp>
        <p:nvSpPr>
          <p:cNvPr id="1275383286" name="Text Placeholder 9"/>
          <p:cNvSpPr>
            <a:spLocks noGrp="1"/>
          </p:cNvSpPr>
          <p:nvPr>
            <p:ph type="body" sz="quarter" idx="13"/>
          </p:nvPr>
        </p:nvSpPr>
        <p:spPr bwMode="auto">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defRPr/>
            </a:pPr>
            <a:r>
              <a:rPr lang="de-DE"/>
              <a:t>Mastertextformat bearbeiten</a:t>
            </a:r>
            <a:endParaRPr/>
          </a:p>
        </p:txBody>
      </p:sp>
      <p:sp>
        <p:nvSpPr>
          <p:cNvPr id="839802124" name="Text Placeholder 2"/>
          <p:cNvSpPr>
            <a:spLocks noGrp="1"/>
          </p:cNvSpPr>
          <p:nvPr>
            <p:ph type="body" idx="1"/>
          </p:nvPr>
        </p:nvSpPr>
        <p:spPr bwMode="auto">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Mastertextformat bearbeiten</a:t>
            </a:r>
            <a:endParaRPr/>
          </a:p>
        </p:txBody>
      </p:sp>
      <p:sp>
        <p:nvSpPr>
          <p:cNvPr id="1102845061"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1601206995" name="Footer Placeholder 4"/>
          <p:cNvSpPr>
            <a:spLocks noGrp="1"/>
          </p:cNvSpPr>
          <p:nvPr>
            <p:ph type="ftr" sz="quarter" idx="11"/>
          </p:nvPr>
        </p:nvSpPr>
        <p:spPr bwMode="auto"/>
        <p:txBody>
          <a:bodyPr/>
          <a:lstStyle/>
          <a:p>
            <a:pPr>
              <a:defRPr/>
            </a:pPr>
            <a:endParaRPr lang="en-US"/>
          </a:p>
        </p:txBody>
      </p:sp>
      <p:sp>
        <p:nvSpPr>
          <p:cNvPr id="208831044"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type="vertTx" preserve="1" userDrawn="1">
  <p:cSld name="Titel und vertikaler Text">
    <p:spTree>
      <p:nvGrpSpPr>
        <p:cNvPr id="1" name=""/>
        <p:cNvGrpSpPr/>
        <p:nvPr/>
      </p:nvGrpSpPr>
      <p:grpSpPr bwMode="auto">
        <a:xfrm>
          <a:off x="0" y="0"/>
          <a:ext cx="0" cy="0"/>
          <a:chOff x="0" y="0"/>
          <a:chExt cx="0" cy="0"/>
        </a:xfrm>
      </p:grpSpPr>
      <p:sp>
        <p:nvSpPr>
          <p:cNvPr id="1788124620" name="Title 1"/>
          <p:cNvSpPr>
            <a:spLocks noGrp="1"/>
          </p:cNvSpPr>
          <p:nvPr>
            <p:ph type="title"/>
          </p:nvPr>
        </p:nvSpPr>
        <p:spPr bwMode="auto"/>
        <p:txBody>
          <a:bodyPr/>
          <a:lstStyle/>
          <a:p>
            <a:pPr>
              <a:defRPr/>
            </a:pPr>
            <a:r>
              <a:rPr lang="de-DE"/>
              <a:t>Mastertitelformat bearbeiten</a:t>
            </a:r>
            <a:endParaRPr lang="en-US"/>
          </a:p>
        </p:txBody>
      </p:sp>
      <p:sp>
        <p:nvSpPr>
          <p:cNvPr id="644554207" name="Vertical Text Placeholder 2"/>
          <p:cNvSpPr>
            <a:spLocks noGrp="1"/>
          </p:cNvSpPr>
          <p:nvPr>
            <p:ph type="body" orient="vert" idx="1"/>
          </p:nvPr>
        </p:nvSpPr>
        <p:spPr bwMode="auto"/>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628058290"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1717458374" name="Footer Placeholder 4"/>
          <p:cNvSpPr>
            <a:spLocks noGrp="1"/>
          </p:cNvSpPr>
          <p:nvPr>
            <p:ph type="ftr" sz="quarter" idx="11"/>
          </p:nvPr>
        </p:nvSpPr>
        <p:spPr bwMode="auto"/>
        <p:txBody>
          <a:bodyPr/>
          <a:lstStyle/>
          <a:p>
            <a:pPr>
              <a:defRPr/>
            </a:pPr>
            <a:endParaRPr lang="en-US"/>
          </a:p>
        </p:txBody>
      </p:sp>
      <p:sp>
        <p:nvSpPr>
          <p:cNvPr id="2146091738"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kaler Titel und Text">
    <p:spTree>
      <p:nvGrpSpPr>
        <p:cNvPr id="1" name=""/>
        <p:cNvGrpSpPr/>
        <p:nvPr/>
      </p:nvGrpSpPr>
      <p:grpSpPr bwMode="auto">
        <a:xfrm>
          <a:off x="0" y="0"/>
          <a:ext cx="0" cy="0"/>
          <a:chOff x="0" y="0"/>
          <a:chExt cx="0" cy="0"/>
        </a:xfrm>
      </p:grpSpPr>
      <p:sp>
        <p:nvSpPr>
          <p:cNvPr id="827809310" name="Vertical Title 1"/>
          <p:cNvSpPr>
            <a:spLocks noGrp="1"/>
          </p:cNvSpPr>
          <p:nvPr>
            <p:ph type="title" orient="vert"/>
          </p:nvPr>
        </p:nvSpPr>
        <p:spPr bwMode="auto">
          <a:xfrm>
            <a:off x="7967673" y="609599"/>
            <a:ext cx="1304743" cy="5251451"/>
          </a:xfrm>
        </p:spPr>
        <p:txBody>
          <a:bodyPr vert="eaVert" anchor="ctr"/>
          <a:lstStyle/>
          <a:p>
            <a:pPr>
              <a:defRPr/>
            </a:pPr>
            <a:r>
              <a:rPr lang="de-DE"/>
              <a:t>Mastertitelformat bearbeiten</a:t>
            </a:r>
            <a:endParaRPr lang="en-US"/>
          </a:p>
        </p:txBody>
      </p:sp>
      <p:sp>
        <p:nvSpPr>
          <p:cNvPr id="1748407123" name="Vertical Text Placeholder 2"/>
          <p:cNvSpPr>
            <a:spLocks noGrp="1"/>
          </p:cNvSpPr>
          <p:nvPr>
            <p:ph type="body" orient="vert" idx="1"/>
          </p:nvPr>
        </p:nvSpPr>
        <p:spPr bwMode="auto">
          <a:xfrm>
            <a:off x="677335" y="609600"/>
            <a:ext cx="7060150" cy="5251450"/>
          </a:xfrm>
        </p:spPr>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1903779768"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614819057" name="Footer Placeholder 4"/>
          <p:cNvSpPr>
            <a:spLocks noGrp="1"/>
          </p:cNvSpPr>
          <p:nvPr>
            <p:ph type="ftr" sz="quarter" idx="11"/>
          </p:nvPr>
        </p:nvSpPr>
        <p:spPr bwMode="auto"/>
        <p:txBody>
          <a:bodyPr/>
          <a:lstStyle/>
          <a:p>
            <a:pPr>
              <a:defRPr/>
            </a:pPr>
            <a:endParaRPr lang="en-US"/>
          </a:p>
        </p:txBody>
      </p:sp>
      <p:sp>
        <p:nvSpPr>
          <p:cNvPr id="371505589"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026406607" name="Title 1"/>
          <p:cNvSpPr>
            <a:spLocks noGrp="1"/>
          </p:cNvSpPr>
          <p:nvPr>
            <p:ph type="title"/>
          </p:nvPr>
        </p:nvSpPr>
        <p:spPr bwMode="auto"/>
        <p:txBody>
          <a:bodyPr>
            <a:normAutofit/>
          </a:bodyPr>
          <a:lstStyle>
            <a:lvl1pPr>
              <a:defRPr sz="3600"/>
            </a:lvl1pPr>
          </a:lstStyle>
          <a:p>
            <a:pPr>
              <a:defRPr/>
            </a:pPr>
            <a:r>
              <a:rPr lang="de-DE"/>
              <a:t>Mastertitelformat bearbeiten</a:t>
            </a:r>
            <a:endParaRPr lang="en-US"/>
          </a:p>
        </p:txBody>
      </p:sp>
      <p:sp>
        <p:nvSpPr>
          <p:cNvPr id="1314865612" name="Content Placeholder 2"/>
          <p:cNvSpPr>
            <a:spLocks noGrp="1"/>
          </p:cNvSpPr>
          <p:nvPr>
            <p:ph idx="1"/>
          </p:nvPr>
        </p:nvSpPr>
        <p:spPr bwMode="auto"/>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593648381"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984894860" name="Footer Placeholder 4"/>
          <p:cNvSpPr>
            <a:spLocks noGrp="1"/>
          </p:cNvSpPr>
          <p:nvPr>
            <p:ph type="ftr" sz="quarter" idx="11"/>
          </p:nvPr>
        </p:nvSpPr>
        <p:spPr bwMode="auto"/>
        <p:txBody>
          <a:bodyPr/>
          <a:lstStyle/>
          <a:p>
            <a:pPr>
              <a:defRPr/>
            </a:pPr>
            <a:endParaRPr lang="en-US"/>
          </a:p>
        </p:txBody>
      </p:sp>
      <p:sp>
        <p:nvSpPr>
          <p:cNvPr id="564720600"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10;überschrift">
    <p:spTree>
      <p:nvGrpSpPr>
        <p:cNvPr id="1" name=""/>
        <p:cNvGrpSpPr/>
        <p:nvPr/>
      </p:nvGrpSpPr>
      <p:grpSpPr bwMode="auto">
        <a:xfrm>
          <a:off x="0" y="0"/>
          <a:ext cx="0" cy="0"/>
          <a:chOff x="0" y="0"/>
          <a:chExt cx="0" cy="0"/>
        </a:xfrm>
      </p:grpSpPr>
      <p:sp>
        <p:nvSpPr>
          <p:cNvPr id="1668791695" name="Title 1"/>
          <p:cNvSpPr>
            <a:spLocks noGrp="1"/>
          </p:cNvSpPr>
          <p:nvPr>
            <p:ph type="title"/>
          </p:nvPr>
        </p:nvSpPr>
        <p:spPr bwMode="auto">
          <a:xfrm>
            <a:off x="677335" y="2700867"/>
            <a:ext cx="8596668" cy="1826581"/>
          </a:xfrm>
        </p:spPr>
        <p:txBody>
          <a:bodyPr anchor="b"/>
          <a:lstStyle>
            <a:lvl1pPr algn="l">
              <a:defRPr sz="4000" b="0" cap="none"/>
            </a:lvl1pPr>
          </a:lstStyle>
          <a:p>
            <a:pPr>
              <a:defRPr/>
            </a:pPr>
            <a:r>
              <a:rPr lang="de-DE"/>
              <a:t>Mastertitelformat bearbeiten</a:t>
            </a:r>
            <a:endParaRPr lang="en-US"/>
          </a:p>
        </p:txBody>
      </p:sp>
      <p:sp>
        <p:nvSpPr>
          <p:cNvPr id="741612295" name="Text Placeholder 2"/>
          <p:cNvSpPr>
            <a:spLocks noGrp="1"/>
          </p:cNvSpPr>
          <p:nvPr>
            <p:ph type="body" idx="1"/>
          </p:nvPr>
        </p:nvSpPr>
        <p:spPr bwMode="auto">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de-DE"/>
              <a:t>Mastertextformat bearbeiten</a:t>
            </a:r>
            <a:endParaRPr/>
          </a:p>
        </p:txBody>
      </p:sp>
      <p:sp>
        <p:nvSpPr>
          <p:cNvPr id="1026768956" name="Date Placeholder 3"/>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329393354" name="Footer Placeholder 4"/>
          <p:cNvSpPr>
            <a:spLocks noGrp="1"/>
          </p:cNvSpPr>
          <p:nvPr>
            <p:ph type="ftr" sz="quarter" idx="11"/>
          </p:nvPr>
        </p:nvSpPr>
        <p:spPr bwMode="auto"/>
        <p:txBody>
          <a:bodyPr/>
          <a:lstStyle/>
          <a:p>
            <a:pPr>
              <a:defRPr/>
            </a:pPr>
            <a:endParaRPr lang="en-US"/>
          </a:p>
        </p:txBody>
      </p:sp>
      <p:sp>
        <p:nvSpPr>
          <p:cNvPr id="775591163" name="Slide Number Placeholder 5"/>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881078312" name="Title 1"/>
          <p:cNvSpPr>
            <a:spLocks noGrp="1"/>
          </p:cNvSpPr>
          <p:nvPr>
            <p:ph type="title"/>
          </p:nvPr>
        </p:nvSpPr>
        <p:spPr bwMode="auto"/>
        <p:txBody>
          <a:bodyPr/>
          <a:lstStyle/>
          <a:p>
            <a:pPr>
              <a:defRPr/>
            </a:pPr>
            <a:r>
              <a:rPr lang="de-DE"/>
              <a:t>Mastertitelformat bearbeiten</a:t>
            </a:r>
            <a:endParaRPr lang="en-US"/>
          </a:p>
        </p:txBody>
      </p:sp>
      <p:sp>
        <p:nvSpPr>
          <p:cNvPr id="173950926" name="Content Placeholder 2"/>
          <p:cNvSpPr>
            <a:spLocks noGrp="1"/>
          </p:cNvSpPr>
          <p:nvPr>
            <p:ph sz="half" idx="1"/>
          </p:nvPr>
        </p:nvSpPr>
        <p:spPr bwMode="auto">
          <a:xfrm>
            <a:off x="677334" y="2160589"/>
            <a:ext cx="4184035" cy="3880772"/>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262313128" name="Content Placeholder 3"/>
          <p:cNvSpPr>
            <a:spLocks noGrp="1"/>
          </p:cNvSpPr>
          <p:nvPr>
            <p:ph sz="half" idx="2"/>
          </p:nvPr>
        </p:nvSpPr>
        <p:spPr bwMode="auto">
          <a:xfrm>
            <a:off x="5089970" y="2160589"/>
            <a:ext cx="4184034" cy="3880773"/>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398807390" name="Date Placeholder 4"/>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551897591" name="Footer Placeholder 5"/>
          <p:cNvSpPr>
            <a:spLocks noGrp="1"/>
          </p:cNvSpPr>
          <p:nvPr>
            <p:ph type="ftr" sz="quarter" idx="11"/>
          </p:nvPr>
        </p:nvSpPr>
        <p:spPr bwMode="auto"/>
        <p:txBody>
          <a:bodyPr/>
          <a:lstStyle/>
          <a:p>
            <a:pPr>
              <a:defRPr/>
            </a:pPr>
            <a:endParaRPr lang="en-US"/>
          </a:p>
        </p:txBody>
      </p:sp>
      <p:sp>
        <p:nvSpPr>
          <p:cNvPr id="1810827910" name="Slide Number Placeholder 6"/>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Vergleich">
    <p:spTree>
      <p:nvGrpSpPr>
        <p:cNvPr id="1" name=""/>
        <p:cNvGrpSpPr/>
        <p:nvPr/>
      </p:nvGrpSpPr>
      <p:grpSpPr bwMode="auto">
        <a:xfrm>
          <a:off x="0" y="0"/>
          <a:ext cx="0" cy="0"/>
          <a:chOff x="0" y="0"/>
          <a:chExt cx="0" cy="0"/>
        </a:xfrm>
      </p:grpSpPr>
      <p:sp>
        <p:nvSpPr>
          <p:cNvPr id="959161382" name="Title 1"/>
          <p:cNvSpPr>
            <a:spLocks noGrp="1"/>
          </p:cNvSpPr>
          <p:nvPr>
            <p:ph type="title"/>
          </p:nvPr>
        </p:nvSpPr>
        <p:spPr bwMode="auto"/>
        <p:txBody>
          <a:bodyPr/>
          <a:lstStyle>
            <a:lvl1pPr>
              <a:defRPr/>
            </a:lvl1pPr>
          </a:lstStyle>
          <a:p>
            <a:pPr>
              <a:defRPr/>
            </a:pPr>
            <a:r>
              <a:rPr lang="de-DE"/>
              <a:t>Mastertitelformat bearbeiten</a:t>
            </a:r>
            <a:endParaRPr lang="en-US"/>
          </a:p>
        </p:txBody>
      </p:sp>
      <p:sp>
        <p:nvSpPr>
          <p:cNvPr id="1465953069" name="Text Placeholder 2"/>
          <p:cNvSpPr>
            <a:spLocks noGrp="1"/>
          </p:cNvSpPr>
          <p:nvPr>
            <p:ph type="body" idx="1"/>
          </p:nvPr>
        </p:nvSpPr>
        <p:spPr bwMode="auto">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94408114" name="Content Placeholder 3"/>
          <p:cNvSpPr>
            <a:spLocks noGrp="1"/>
          </p:cNvSpPr>
          <p:nvPr>
            <p:ph sz="half" idx="2"/>
          </p:nvPr>
        </p:nvSpPr>
        <p:spPr bwMode="auto">
          <a:xfrm>
            <a:off x="675745" y="2737245"/>
            <a:ext cx="4185623" cy="3304117"/>
          </a:xfrm>
        </p:spPr>
        <p:txBody>
          <a:bodyPr>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430412180" name="Text Placeholder 4"/>
          <p:cNvSpPr>
            <a:spLocks noGrp="1"/>
          </p:cNvSpPr>
          <p:nvPr>
            <p:ph type="body" sz="quarter" idx="3"/>
          </p:nvPr>
        </p:nvSpPr>
        <p:spPr bwMode="auto">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1320309216" name="Content Placeholder 5"/>
          <p:cNvSpPr>
            <a:spLocks noGrp="1"/>
          </p:cNvSpPr>
          <p:nvPr>
            <p:ph sz="quarter" idx="4"/>
          </p:nvPr>
        </p:nvSpPr>
        <p:spPr bwMode="auto">
          <a:xfrm>
            <a:off x="5088384" y="2737245"/>
            <a:ext cx="4185617" cy="3304117"/>
          </a:xfrm>
        </p:spPr>
        <p:txBody>
          <a:bodyPr>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240033245" name="Date Placeholder 6"/>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214924990" name="Footer Placeholder 7"/>
          <p:cNvSpPr>
            <a:spLocks noGrp="1"/>
          </p:cNvSpPr>
          <p:nvPr>
            <p:ph type="ftr" sz="quarter" idx="11"/>
          </p:nvPr>
        </p:nvSpPr>
        <p:spPr bwMode="auto"/>
        <p:txBody>
          <a:bodyPr/>
          <a:lstStyle/>
          <a:p>
            <a:pPr>
              <a:defRPr/>
            </a:pPr>
            <a:endParaRPr lang="en-US"/>
          </a:p>
        </p:txBody>
      </p:sp>
      <p:sp>
        <p:nvSpPr>
          <p:cNvPr id="183644095" name="Slide Number Placeholder 8"/>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135500075" name="Title 1"/>
          <p:cNvSpPr>
            <a:spLocks noGrp="1"/>
          </p:cNvSpPr>
          <p:nvPr>
            <p:ph type="title"/>
          </p:nvPr>
        </p:nvSpPr>
        <p:spPr bwMode="auto">
          <a:xfrm>
            <a:off x="677334" y="609600"/>
            <a:ext cx="8596668" cy="1320800"/>
          </a:xfrm>
        </p:spPr>
        <p:txBody>
          <a:bodyPr/>
          <a:lstStyle/>
          <a:p>
            <a:pPr>
              <a:defRPr/>
            </a:pPr>
            <a:r>
              <a:rPr lang="de-DE"/>
              <a:t>Mastertitelformat bearbeiten</a:t>
            </a:r>
            <a:endParaRPr lang="en-US"/>
          </a:p>
        </p:txBody>
      </p:sp>
      <p:sp>
        <p:nvSpPr>
          <p:cNvPr id="934808556" name="Date Placeholder 2"/>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440261024" name="Footer Placeholder 3"/>
          <p:cNvSpPr>
            <a:spLocks noGrp="1"/>
          </p:cNvSpPr>
          <p:nvPr>
            <p:ph type="ftr" sz="quarter" idx="11"/>
          </p:nvPr>
        </p:nvSpPr>
        <p:spPr bwMode="auto"/>
        <p:txBody>
          <a:bodyPr/>
          <a:lstStyle/>
          <a:p>
            <a:pPr>
              <a:defRPr/>
            </a:pPr>
            <a:endParaRPr lang="en-US"/>
          </a:p>
        </p:txBody>
      </p:sp>
      <p:sp>
        <p:nvSpPr>
          <p:cNvPr id="509697677" name="Slide Number Placeholder 4"/>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
        <p:nvSpPr>
          <p:cNvPr id="968195725" name="Date Placeholder 1"/>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444930414" name="Footer Placeholder 2"/>
          <p:cNvSpPr>
            <a:spLocks noGrp="1"/>
          </p:cNvSpPr>
          <p:nvPr>
            <p:ph type="ftr" sz="quarter" idx="11"/>
          </p:nvPr>
        </p:nvSpPr>
        <p:spPr bwMode="auto"/>
        <p:txBody>
          <a:bodyPr/>
          <a:lstStyle/>
          <a:p>
            <a:pPr>
              <a:defRPr/>
            </a:pPr>
            <a:endParaRPr lang="en-US"/>
          </a:p>
        </p:txBody>
      </p:sp>
      <p:sp>
        <p:nvSpPr>
          <p:cNvPr id="1907521253" name="Slide Number Placeholder 3"/>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Inhalt mit Überschrift">
    <p:spTree>
      <p:nvGrpSpPr>
        <p:cNvPr id="1" name=""/>
        <p:cNvGrpSpPr/>
        <p:nvPr/>
      </p:nvGrpSpPr>
      <p:grpSpPr bwMode="auto">
        <a:xfrm>
          <a:off x="0" y="0"/>
          <a:ext cx="0" cy="0"/>
          <a:chOff x="0" y="0"/>
          <a:chExt cx="0" cy="0"/>
        </a:xfrm>
      </p:grpSpPr>
      <p:sp>
        <p:nvSpPr>
          <p:cNvPr id="233117437" name="Title 1"/>
          <p:cNvSpPr>
            <a:spLocks noGrp="1"/>
          </p:cNvSpPr>
          <p:nvPr>
            <p:ph type="title"/>
          </p:nvPr>
        </p:nvSpPr>
        <p:spPr bwMode="auto">
          <a:xfrm>
            <a:off x="677334" y="1498604"/>
            <a:ext cx="3854528" cy="1278466"/>
          </a:xfrm>
        </p:spPr>
        <p:txBody>
          <a:bodyPr anchor="b">
            <a:normAutofit/>
          </a:bodyPr>
          <a:lstStyle>
            <a:lvl1pPr>
              <a:defRPr sz="2000"/>
            </a:lvl1pPr>
          </a:lstStyle>
          <a:p>
            <a:pPr>
              <a:defRPr/>
            </a:pPr>
            <a:r>
              <a:rPr lang="de-DE"/>
              <a:t>Mastertitelformat bearbeiten</a:t>
            </a:r>
            <a:endParaRPr lang="en-US"/>
          </a:p>
        </p:txBody>
      </p:sp>
      <p:sp>
        <p:nvSpPr>
          <p:cNvPr id="604742229" name="Content Placeholder 2"/>
          <p:cNvSpPr>
            <a:spLocks noGrp="1"/>
          </p:cNvSpPr>
          <p:nvPr>
            <p:ph idx="1"/>
          </p:nvPr>
        </p:nvSpPr>
        <p:spPr bwMode="auto">
          <a:xfrm>
            <a:off x="4760461" y="514924"/>
            <a:ext cx="4513541" cy="5526437"/>
          </a:xfrm>
        </p:spPr>
        <p:txBody>
          <a:bodyPr>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1570801817" name="Text Placeholder 3"/>
          <p:cNvSpPr>
            <a:spLocks noGrp="1"/>
          </p:cNvSpPr>
          <p:nvPr>
            <p:ph type="body" sz="half" idx="2"/>
          </p:nvPr>
        </p:nvSpPr>
        <p:spPr bwMode="auto">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defRPr/>
            </a:pPr>
            <a:r>
              <a:rPr lang="de-DE"/>
              <a:t>Mastertextformat bearbeiten</a:t>
            </a:r>
            <a:endParaRPr/>
          </a:p>
        </p:txBody>
      </p:sp>
      <p:sp>
        <p:nvSpPr>
          <p:cNvPr id="369465445" name="Date Placeholder 4"/>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1620138181" name="Footer Placeholder 5"/>
          <p:cNvSpPr>
            <a:spLocks noGrp="1"/>
          </p:cNvSpPr>
          <p:nvPr>
            <p:ph type="ftr" sz="quarter" idx="11"/>
          </p:nvPr>
        </p:nvSpPr>
        <p:spPr bwMode="auto"/>
        <p:txBody>
          <a:bodyPr/>
          <a:lstStyle/>
          <a:p>
            <a:pPr>
              <a:defRPr/>
            </a:pPr>
            <a:endParaRPr lang="en-US"/>
          </a:p>
        </p:txBody>
      </p:sp>
      <p:sp>
        <p:nvSpPr>
          <p:cNvPr id="657948506" name="Slide Number Placeholder 6"/>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Bild mit Überschrift">
    <p:spTree>
      <p:nvGrpSpPr>
        <p:cNvPr id="1" name=""/>
        <p:cNvGrpSpPr/>
        <p:nvPr/>
      </p:nvGrpSpPr>
      <p:grpSpPr bwMode="auto">
        <a:xfrm>
          <a:off x="0" y="0"/>
          <a:ext cx="0" cy="0"/>
          <a:chOff x="0" y="0"/>
          <a:chExt cx="0" cy="0"/>
        </a:xfrm>
      </p:grpSpPr>
      <p:sp>
        <p:nvSpPr>
          <p:cNvPr id="933704479" name="Title 1"/>
          <p:cNvSpPr>
            <a:spLocks noGrp="1"/>
          </p:cNvSpPr>
          <p:nvPr>
            <p:ph type="title"/>
          </p:nvPr>
        </p:nvSpPr>
        <p:spPr bwMode="auto">
          <a:xfrm>
            <a:off x="677334" y="4800600"/>
            <a:ext cx="8596667" cy="566738"/>
          </a:xfrm>
        </p:spPr>
        <p:txBody>
          <a:bodyPr anchor="b">
            <a:normAutofit/>
          </a:bodyPr>
          <a:lstStyle>
            <a:lvl1pPr algn="l">
              <a:defRPr sz="2400" b="0"/>
            </a:lvl1pPr>
          </a:lstStyle>
          <a:p>
            <a:pPr>
              <a:defRPr/>
            </a:pPr>
            <a:r>
              <a:rPr lang="de-DE"/>
              <a:t>Mastertitelformat bearbeiten</a:t>
            </a:r>
            <a:endParaRPr lang="en-US"/>
          </a:p>
        </p:txBody>
      </p:sp>
      <p:sp>
        <p:nvSpPr>
          <p:cNvPr id="1877338039" name="Picture Placeholder 2"/>
          <p:cNvSpPr>
            <a:spLocks noGrp="1" noChangeAspect="1"/>
          </p:cNvSpPr>
          <p:nvPr>
            <p:ph type="pic" idx="1"/>
          </p:nvPr>
        </p:nvSpPr>
        <p:spPr bwMode="auto">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a:defRPr/>
            </a:pPr>
            <a:r>
              <a:rPr lang="de-DE"/>
              <a:t>Bild durch Klicken auf Symbol hinzufügen</a:t>
            </a:r>
            <a:endParaRPr lang="en-US"/>
          </a:p>
        </p:txBody>
      </p:sp>
      <p:sp>
        <p:nvSpPr>
          <p:cNvPr id="1101392475" name="Text Placeholder 3"/>
          <p:cNvSpPr>
            <a:spLocks noGrp="1"/>
          </p:cNvSpPr>
          <p:nvPr>
            <p:ph type="body" sz="half" idx="2"/>
          </p:nvPr>
        </p:nvSpPr>
        <p:spPr bwMode="auto">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de-DE"/>
              <a:t>Mastertextformat bearbeiten</a:t>
            </a:r>
            <a:endParaRPr/>
          </a:p>
        </p:txBody>
      </p:sp>
      <p:sp>
        <p:nvSpPr>
          <p:cNvPr id="410571042" name="Date Placeholder 4"/>
          <p:cNvSpPr>
            <a:spLocks noGrp="1"/>
          </p:cNvSpPr>
          <p:nvPr>
            <p:ph type="dt" sz="half" idx="10"/>
          </p:nvPr>
        </p:nvSpPr>
        <p:spPr bwMode="auto"/>
        <p:txBody>
          <a:bodyPr/>
          <a:lstStyle/>
          <a:p>
            <a:pPr>
              <a:defRPr/>
            </a:pPr>
            <a:fld id="{E6171E64-FE02-4DE5-B72F-53C3706641C3}" type="datetimeFigureOut">
              <a:rPr lang="en-US"/>
              <a:t>3/2/2026</a:t>
            </a:fld>
            <a:endParaRPr lang="en-US"/>
          </a:p>
        </p:txBody>
      </p:sp>
      <p:sp>
        <p:nvSpPr>
          <p:cNvPr id="1327336492" name="Footer Placeholder 5"/>
          <p:cNvSpPr>
            <a:spLocks noGrp="1"/>
          </p:cNvSpPr>
          <p:nvPr>
            <p:ph type="ftr" sz="quarter" idx="11"/>
          </p:nvPr>
        </p:nvSpPr>
        <p:spPr bwMode="auto"/>
        <p:txBody>
          <a:bodyPr/>
          <a:lstStyle/>
          <a:p>
            <a:pPr>
              <a:defRPr/>
            </a:pPr>
            <a:endParaRPr lang="en-US"/>
          </a:p>
        </p:txBody>
      </p:sp>
      <p:sp>
        <p:nvSpPr>
          <p:cNvPr id="482625056" name="Slide Number Placeholder 6"/>
          <p:cNvSpPr>
            <a:spLocks noGrp="1"/>
          </p:cNvSpPr>
          <p:nvPr>
            <p:ph type="sldNum" sz="quarter" idx="12"/>
          </p:nvPr>
        </p:nvSpPr>
        <p:spPr bwMode="auto"/>
        <p:txBody>
          <a:bodyPr/>
          <a:lstStyle/>
          <a:p>
            <a:pPr>
              <a:defRPr/>
            </a:pPr>
            <a:fld id="{91F18EF7-BE1E-4ECB-84D4-67C2B4D8F095}" type="slidenum">
              <a:rPr lang="en-US"/>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grpSp>
        <p:nvGrpSpPr>
          <p:cNvPr id="1100554872" name="Group 6"/>
          <p:cNvGrpSpPr/>
          <p:nvPr/>
        </p:nvGrpSpPr>
        <p:grpSpPr bwMode="auto">
          <a:xfrm>
            <a:off x="0" y="-8467"/>
            <a:ext cx="12192000" cy="6866466"/>
            <a:chOff x="0" y="-8467"/>
            <a:chExt cx="12192000" cy="6866466"/>
          </a:xfrm>
        </p:grpSpPr>
        <p:cxnSp>
          <p:nvCxnSpPr>
            <p:cNvPr id="20" name="Straight Connector 19"/>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3"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4" name="Isosceles Triangle 23"/>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5"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6"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7"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8" name="Isosceles Triangle 27"/>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9" name="Isosceles Triangle 28"/>
            <p:cNvSpPr/>
            <p:nvPr/>
          </p:nvSpPr>
          <p:spPr bwMode="auto">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sp>
        <p:nvSpPr>
          <p:cNvPr id="515234529" name="Title Placeholder 1"/>
          <p:cNvSpPr>
            <a:spLocks noGrp="1"/>
          </p:cNvSpPr>
          <p:nvPr>
            <p:ph type="title"/>
          </p:nvPr>
        </p:nvSpPr>
        <p:spPr bwMode="auto">
          <a:xfrm>
            <a:off x="677334" y="609600"/>
            <a:ext cx="8596668" cy="1320800"/>
          </a:xfrm>
          <a:prstGeom prst="rect">
            <a:avLst/>
          </a:prstGeom>
        </p:spPr>
        <p:txBody>
          <a:bodyPr vert="horz" lIns="91440" tIns="45720" rIns="91440" bIns="45720" rtlCol="0" anchor="t">
            <a:normAutofit/>
          </a:bodyPr>
          <a:lstStyle/>
          <a:p>
            <a:pPr>
              <a:defRPr/>
            </a:pPr>
            <a:r>
              <a:rPr lang="de-DE"/>
              <a:t>Mastertitelformat bearbeiten</a:t>
            </a:r>
            <a:endParaRPr lang="en-US"/>
          </a:p>
        </p:txBody>
      </p:sp>
      <p:sp>
        <p:nvSpPr>
          <p:cNvPr id="1993496927" name="Text Placeholder 2"/>
          <p:cNvSpPr>
            <a:spLocks noGrp="1"/>
          </p:cNvSpPr>
          <p:nvPr>
            <p:ph type="body" idx="1"/>
          </p:nvPr>
        </p:nvSpPr>
        <p:spPr bwMode="auto">
          <a:xfrm>
            <a:off x="677334" y="2160589"/>
            <a:ext cx="8596668" cy="3880773"/>
          </a:xfrm>
          <a:prstGeom prst="rect">
            <a:avLst/>
          </a:prstGeom>
        </p:spPr>
        <p:txBody>
          <a:bodyPr vert="horz" lIns="91440" tIns="45720" rIns="9144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en-US"/>
          </a:p>
        </p:txBody>
      </p:sp>
      <p:sp>
        <p:nvSpPr>
          <p:cNvPr id="969533733" name="Date Placeholder 3"/>
          <p:cNvSpPr>
            <a:spLocks noGrp="1"/>
          </p:cNvSpPr>
          <p:nvPr>
            <p:ph type="dt" sz="half" idx="2"/>
          </p:nvPr>
        </p:nvSpPr>
        <p:spPr bwMode="auto">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E6171E64-FE02-4DE5-B72F-53C3706641C3}" type="datetimeFigureOut">
              <a:rPr lang="en-US"/>
              <a:t>3/2/2026</a:t>
            </a:fld>
            <a:endParaRPr lang="en-US"/>
          </a:p>
        </p:txBody>
      </p:sp>
      <p:sp>
        <p:nvSpPr>
          <p:cNvPr id="362570251" name="Footer Placeholder 4"/>
          <p:cNvSpPr>
            <a:spLocks noGrp="1"/>
          </p:cNvSpPr>
          <p:nvPr>
            <p:ph type="ftr" sz="quarter" idx="3"/>
          </p:nvPr>
        </p:nvSpPr>
        <p:spPr bwMode="auto">
          <a:xfrm>
            <a:off x="677334" y="6041362"/>
            <a:ext cx="6297611"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1121253660" name="Slide Number Placeholder 5"/>
          <p:cNvSpPr>
            <a:spLocks noGrp="1"/>
          </p:cNvSpPr>
          <p:nvPr>
            <p:ph type="sldNum" sz="quarter" idx="4"/>
          </p:nvPr>
        </p:nvSpPr>
        <p:spPr bwMode="auto">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91F18EF7-BE1E-4ECB-84D4-67C2B4D8F095}" type="slidenum">
              <a:rPr lang="en-US"/>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a:spcBef>
          <a:spcPts val="0"/>
        </a:spcBef>
        <a:buNone/>
        <a:defRPr sz="3600">
          <a:solidFill>
            <a:schemeClr val="accent1"/>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p:titleStyle>
    <p:bodyStyle>
      <a:lvl1pPr marL="342900" indent="-342900" algn="l" defTabSz="457200" rtl="0">
        <a:spcBef>
          <a:spcPts val="1000"/>
        </a:spcBef>
        <a:spcAft>
          <a:spcPts val="0"/>
        </a:spcAft>
        <a:buClr>
          <a:schemeClr val="accent1"/>
        </a:buClr>
        <a:buSzPct val="80000"/>
        <a:buFont typeface="Wingdings 3"/>
        <a:buChar char=""/>
        <a:defRPr sz="1800">
          <a:solidFill>
            <a:schemeClr val="tx1">
              <a:lumMod val="75000"/>
              <a:lumOff val="25000"/>
            </a:schemeClr>
          </a:solidFill>
          <a:latin typeface="+mn-lt"/>
          <a:ea typeface="+mn-ea"/>
          <a:cs typeface="+mn-cs"/>
        </a:defRPr>
      </a:lvl1pPr>
      <a:lvl2pPr marL="742950" indent="-285750" algn="l" defTabSz="457200" rtl="0">
        <a:spcBef>
          <a:spcPts val="1000"/>
        </a:spcBef>
        <a:spcAft>
          <a:spcPts val="0"/>
        </a:spcAft>
        <a:buClr>
          <a:schemeClr val="accent1"/>
        </a:buClr>
        <a:buSzPct val="80000"/>
        <a:buFont typeface="Wingdings 3"/>
        <a:buChar char=""/>
        <a:defRPr sz="1600">
          <a:solidFill>
            <a:schemeClr val="tx1">
              <a:lumMod val="75000"/>
              <a:lumOff val="25000"/>
            </a:schemeClr>
          </a:solidFill>
          <a:latin typeface="+mn-lt"/>
          <a:ea typeface="+mn-ea"/>
          <a:cs typeface="+mn-cs"/>
        </a:defRPr>
      </a:lvl2pPr>
      <a:lvl3pPr marL="1143000" indent="-228600" algn="l" defTabSz="457200" rtl="0">
        <a:spcBef>
          <a:spcPts val="1000"/>
        </a:spcBef>
        <a:spcAft>
          <a:spcPts val="0"/>
        </a:spcAft>
        <a:buClr>
          <a:schemeClr val="accent1"/>
        </a:buClr>
        <a:buSzPct val="80000"/>
        <a:buFont typeface="Wingdings 3"/>
        <a:buChar char=""/>
        <a:defRPr sz="1400">
          <a:solidFill>
            <a:schemeClr val="tx1">
              <a:lumMod val="75000"/>
              <a:lumOff val="25000"/>
            </a:schemeClr>
          </a:solidFill>
          <a:latin typeface="+mn-lt"/>
          <a:ea typeface="+mn-ea"/>
          <a:cs typeface="+mn-cs"/>
        </a:defRPr>
      </a:lvl3pPr>
      <a:lvl4pPr marL="1600200" indent="-228600" algn="l" defTabSz="457200" rtl="0">
        <a:spcBef>
          <a:spcPts val="1000"/>
        </a:spcBef>
        <a:spcAft>
          <a:spcPts val="0"/>
        </a:spcAft>
        <a:buClr>
          <a:schemeClr val="accent1"/>
        </a:buClr>
        <a:buSzPct val="80000"/>
        <a:buFont typeface="Wingdings 3"/>
        <a:buChar char=""/>
        <a:defRPr sz="1200">
          <a:solidFill>
            <a:schemeClr val="tx1">
              <a:lumMod val="75000"/>
              <a:lumOff val="25000"/>
            </a:schemeClr>
          </a:solidFill>
          <a:latin typeface="+mn-lt"/>
          <a:ea typeface="+mn-ea"/>
          <a:cs typeface="+mn-cs"/>
        </a:defRPr>
      </a:lvl4pPr>
      <a:lvl5pPr marL="2057400" indent="-228600" algn="l" defTabSz="457200" rtl="0">
        <a:spcBef>
          <a:spcPts val="1000"/>
        </a:spcBef>
        <a:spcAft>
          <a:spcPts val="0"/>
        </a:spcAft>
        <a:buClr>
          <a:schemeClr val="accent1"/>
        </a:buClr>
        <a:buSzPct val="80000"/>
        <a:buFont typeface="Wingdings 3"/>
        <a:buChar char=""/>
        <a:defRPr sz="1200">
          <a:solidFill>
            <a:schemeClr val="tx1">
              <a:lumMod val="75000"/>
              <a:lumOff val="25000"/>
            </a:schemeClr>
          </a:solidFill>
          <a:latin typeface="+mn-lt"/>
          <a:ea typeface="+mn-ea"/>
          <a:cs typeface="+mn-cs"/>
        </a:defRPr>
      </a:lvl5pPr>
      <a:lvl6pPr marL="2514600" indent="-228600" algn="l" defTabSz="457200" rtl="0">
        <a:spcBef>
          <a:spcPts val="1000"/>
        </a:spcBef>
        <a:spcAft>
          <a:spcPts val="0"/>
        </a:spcAft>
        <a:buClr>
          <a:schemeClr val="accent1"/>
        </a:buClr>
        <a:buSzPct val="80000"/>
        <a:buFont typeface="Wingdings 3"/>
        <a:buChar char=""/>
        <a:defRPr sz="1200">
          <a:solidFill>
            <a:schemeClr val="tx1">
              <a:lumMod val="75000"/>
              <a:lumOff val="25000"/>
            </a:schemeClr>
          </a:solidFill>
          <a:latin typeface="+mn-lt"/>
          <a:ea typeface="+mn-ea"/>
          <a:cs typeface="+mn-cs"/>
        </a:defRPr>
      </a:lvl6pPr>
      <a:lvl7pPr marL="2971800" indent="-228600" algn="l" defTabSz="457200" rtl="0">
        <a:spcBef>
          <a:spcPts val="1000"/>
        </a:spcBef>
        <a:spcAft>
          <a:spcPts val="0"/>
        </a:spcAft>
        <a:buClr>
          <a:schemeClr val="accent1"/>
        </a:buClr>
        <a:buSzPct val="80000"/>
        <a:buFont typeface="Wingdings 3"/>
        <a:buChar char=""/>
        <a:defRPr sz="1200">
          <a:solidFill>
            <a:schemeClr val="tx1">
              <a:lumMod val="75000"/>
              <a:lumOff val="25000"/>
            </a:schemeClr>
          </a:solidFill>
          <a:latin typeface="+mn-lt"/>
          <a:ea typeface="+mn-ea"/>
          <a:cs typeface="+mn-cs"/>
        </a:defRPr>
      </a:lvl7pPr>
      <a:lvl8pPr marL="3429000" indent="-228600" algn="l" defTabSz="457200" rtl="0">
        <a:spcBef>
          <a:spcPts val="1000"/>
        </a:spcBef>
        <a:spcAft>
          <a:spcPts val="0"/>
        </a:spcAft>
        <a:buClr>
          <a:schemeClr val="accent1"/>
        </a:buClr>
        <a:buSzPct val="80000"/>
        <a:buFont typeface="Wingdings 3"/>
        <a:buChar char=""/>
        <a:defRPr sz="1200">
          <a:solidFill>
            <a:schemeClr val="tx1">
              <a:lumMod val="75000"/>
              <a:lumOff val="25000"/>
            </a:schemeClr>
          </a:solidFill>
          <a:latin typeface="+mn-lt"/>
          <a:ea typeface="+mn-ea"/>
          <a:cs typeface="+mn-cs"/>
        </a:defRPr>
      </a:lvl8pPr>
      <a:lvl9pPr marL="3886200" indent="-228600" algn="l" defTabSz="457200" rtl="0">
        <a:spcBef>
          <a:spcPts val="1000"/>
        </a:spcBef>
        <a:spcAft>
          <a:spcPts val="0"/>
        </a:spcAft>
        <a:buClr>
          <a:schemeClr val="accent1"/>
        </a:buClr>
        <a:buSzPct val="80000"/>
        <a:buFont typeface="Wingdings 3"/>
        <a:buChar char=""/>
        <a:defRPr sz="1200">
          <a:solidFill>
            <a:schemeClr val="tx1">
              <a:lumMod val="75000"/>
              <a:lumOff val="25000"/>
            </a:schemeClr>
          </a:solidFill>
          <a:latin typeface="+mn-lt"/>
          <a:ea typeface="+mn-ea"/>
          <a:cs typeface="+mn-cs"/>
        </a:defRPr>
      </a:lvl9pPr>
    </p:bodyStyle>
    <p:otherStyle>
      <a:defPPr>
        <a:defRPr lang="en-US"/>
      </a:defPPr>
      <a:lvl1pPr marL="0" algn="l" defTabSz="457200" rtl="0">
        <a:defRPr sz="1800">
          <a:solidFill>
            <a:schemeClr val="tx1"/>
          </a:solidFill>
          <a:latin typeface="+mn-lt"/>
          <a:ea typeface="+mn-ea"/>
          <a:cs typeface="+mn-cs"/>
        </a:defRPr>
      </a:lvl1pPr>
      <a:lvl2pPr marL="457200" algn="l" defTabSz="457200" rtl="0">
        <a:defRPr sz="1800">
          <a:solidFill>
            <a:schemeClr val="tx1"/>
          </a:solidFill>
          <a:latin typeface="+mn-lt"/>
          <a:ea typeface="+mn-ea"/>
          <a:cs typeface="+mn-cs"/>
        </a:defRPr>
      </a:lvl2pPr>
      <a:lvl3pPr marL="914400" algn="l" defTabSz="457200" rtl="0">
        <a:defRPr sz="1800">
          <a:solidFill>
            <a:schemeClr val="tx1"/>
          </a:solidFill>
          <a:latin typeface="+mn-lt"/>
          <a:ea typeface="+mn-ea"/>
          <a:cs typeface="+mn-cs"/>
        </a:defRPr>
      </a:lvl3pPr>
      <a:lvl4pPr marL="1371600" algn="l" defTabSz="457200" rtl="0">
        <a:defRPr sz="1800">
          <a:solidFill>
            <a:schemeClr val="tx1"/>
          </a:solidFill>
          <a:latin typeface="+mn-lt"/>
          <a:ea typeface="+mn-ea"/>
          <a:cs typeface="+mn-cs"/>
        </a:defRPr>
      </a:lvl4pPr>
      <a:lvl5pPr marL="1828800" algn="l" defTabSz="457200" rtl="0">
        <a:defRPr sz="1800">
          <a:solidFill>
            <a:schemeClr val="tx1"/>
          </a:solidFill>
          <a:latin typeface="+mn-lt"/>
          <a:ea typeface="+mn-ea"/>
          <a:cs typeface="+mn-cs"/>
        </a:defRPr>
      </a:lvl5pPr>
      <a:lvl6pPr marL="2286000" algn="l" defTabSz="457200" rtl="0">
        <a:defRPr sz="1800">
          <a:solidFill>
            <a:schemeClr val="tx1"/>
          </a:solidFill>
          <a:latin typeface="+mn-lt"/>
          <a:ea typeface="+mn-ea"/>
          <a:cs typeface="+mn-cs"/>
        </a:defRPr>
      </a:lvl6pPr>
      <a:lvl7pPr marL="2743200" algn="l" defTabSz="457200" rtl="0">
        <a:defRPr sz="1800">
          <a:solidFill>
            <a:schemeClr val="tx1"/>
          </a:solidFill>
          <a:latin typeface="+mn-lt"/>
          <a:ea typeface="+mn-ea"/>
          <a:cs typeface="+mn-cs"/>
        </a:defRPr>
      </a:lvl7pPr>
      <a:lvl8pPr marL="3200400" algn="l" defTabSz="457200" rtl="0">
        <a:defRPr sz="1800">
          <a:solidFill>
            <a:schemeClr val="tx1"/>
          </a:solidFill>
          <a:latin typeface="+mn-lt"/>
          <a:ea typeface="+mn-ea"/>
          <a:cs typeface="+mn-cs"/>
        </a:defRPr>
      </a:lvl8pPr>
      <a:lvl9pPr marL="3657600" algn="l" defTabSz="457200" rtl="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3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4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43.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slides/_rels/slide44.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45.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slides/_rels/slide46.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63.svg"/><Relationship Id="rId5" Type="http://schemas.openxmlformats.org/officeDocument/2006/relationships/image" Target="../media/image62.png"/><Relationship Id="rId10" Type="http://schemas.openxmlformats.org/officeDocument/2006/relationships/image" Target="../media/image67.svg"/><Relationship Id="rId4" Type="http://schemas.openxmlformats.org/officeDocument/2006/relationships/image" Target="../media/image61.svg"/><Relationship Id="rId9" Type="http://schemas.openxmlformats.org/officeDocument/2006/relationships/image" Target="../media/image66.png"/></Relationships>
</file>

<file path=ppt/slides/_rels/slide47.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sp>
        <p:nvSpPr>
          <p:cNvPr id="1676018508" name="Titel 1"/>
          <p:cNvSpPr>
            <a:spLocks noGrp="1"/>
          </p:cNvSpPr>
          <p:nvPr>
            <p:ph type="ctrTitle"/>
          </p:nvPr>
        </p:nvSpPr>
        <p:spPr bwMode="auto">
          <a:xfrm>
            <a:off x="985968" y="4473225"/>
            <a:ext cx="8288034" cy="1095059"/>
          </a:xfrm>
        </p:spPr>
        <p:txBody>
          <a:bodyPr>
            <a:normAutofit/>
          </a:bodyPr>
          <a:lstStyle/>
          <a:p>
            <a:pPr>
              <a:lnSpc>
                <a:spcPct val="90000"/>
              </a:lnSpc>
              <a:defRPr/>
            </a:pPr>
            <a:r>
              <a:rPr lang="en-US" sz="1800" b="1" i="0" u="none" strike="noStrike">
                <a:latin typeface="Arial-BoldMT"/>
              </a:rPr>
              <a:t>KUMITE AND KATA COMPETITION RULES</a:t>
            </a:r>
            <a:br>
              <a:rPr lang="en-US" sz="1800" b="1" i="0" u="none" strike="noStrike">
                <a:latin typeface="Arial-BoldMT"/>
              </a:rPr>
            </a:br>
            <a:r>
              <a:rPr lang="de-DE" sz="1800" b="0" i="1" u="none" strike="noStrike">
                <a:latin typeface="Calibri-LightItalic"/>
              </a:rPr>
              <a:t>Sports Karate-do</a:t>
            </a:r>
            <a:br>
              <a:rPr lang="de-DE" sz="1800"/>
            </a:br>
            <a:endParaRPr lang="de-DE" sz="1800"/>
          </a:p>
        </p:txBody>
      </p:sp>
      <p:sp>
        <p:nvSpPr>
          <p:cNvPr id="1919533257" name="Untertitel 2"/>
          <p:cNvSpPr>
            <a:spLocks noGrp="1"/>
          </p:cNvSpPr>
          <p:nvPr>
            <p:ph type="subTitle" idx="1"/>
          </p:nvPr>
        </p:nvSpPr>
        <p:spPr bwMode="auto">
          <a:xfrm>
            <a:off x="985968" y="5569874"/>
            <a:ext cx="8288034" cy="471488"/>
          </a:xfrm>
        </p:spPr>
        <p:txBody>
          <a:bodyPr>
            <a:normAutofit/>
          </a:bodyPr>
          <a:lstStyle/>
          <a:p>
            <a:pPr algn="l">
              <a:lnSpc>
                <a:spcPct val="90000"/>
              </a:lnSpc>
              <a:defRPr/>
            </a:pPr>
            <a:endParaRPr lang="de-DE" sz="900"/>
          </a:p>
        </p:txBody>
      </p:sp>
      <p:pic>
        <p:nvPicPr>
          <p:cNvPr id="1145009347" name="Grafik 4" descr="Ein Bild, das Text, Poster, Logo, Schrift enthält.&#10;&#10;KI-generierte Inhalte können fehlerhaft sein."/>
          <p:cNvPicPr>
            <a:picLocks noChangeAspect="1"/>
          </p:cNvPicPr>
          <p:nvPr/>
        </p:nvPicPr>
        <p:blipFill rotWithShape="1">
          <a:blip r:embed="rId3"/>
          <a:stretch/>
        </p:blipFill>
        <p:spPr bwMode="auto">
          <a:xfrm>
            <a:off x="1217457" y="609600"/>
            <a:ext cx="2713556" cy="3642357"/>
          </a:xfrm>
          <a:prstGeom prst="rect">
            <a:avLst/>
          </a:prstGeom>
        </p:spPr>
      </p:pic>
      <p:pic>
        <p:nvPicPr>
          <p:cNvPr id="345238211" name="Picture 3"/>
          <p:cNvPicPr>
            <a:picLocks noChangeAspect="1"/>
          </p:cNvPicPr>
          <p:nvPr/>
        </p:nvPicPr>
        <p:blipFill rotWithShape="1">
          <a:blip r:embed="rId4"/>
          <a:srcRect t="7826" b="7825"/>
          <a:stretch/>
        </p:blipFill>
        <p:spPr bwMode="auto">
          <a:xfrm>
            <a:off x="4564359" y="1083241"/>
            <a:ext cx="4882899" cy="269507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48921173" name="Titel 1"/>
          <p:cNvSpPr>
            <a:spLocks noGrp="1"/>
          </p:cNvSpPr>
          <p:nvPr>
            <p:ph type="title"/>
          </p:nvPr>
        </p:nvSpPr>
        <p:spPr bwMode="auto">
          <a:xfrm>
            <a:off x="718619" y="549203"/>
            <a:ext cx="9747187" cy="564373"/>
          </a:xfrm>
        </p:spPr>
        <p:txBody>
          <a:bodyPr>
            <a:normAutofit fontScale="90000"/>
          </a:bodyPr>
          <a:lstStyle/>
          <a:p>
            <a:pPr>
              <a:defRPr/>
            </a:pPr>
            <a:r>
              <a:rPr lang="de-DE" sz="3200" b="0" i="1" u="none" strike="noStrike">
                <a:latin typeface="Calibri-LightItalic"/>
              </a:rPr>
              <a:t>Individual Kumite</a:t>
            </a:r>
            <a:endParaRPr lang="de-DE"/>
          </a:p>
        </p:txBody>
      </p:sp>
      <p:graphicFrame>
        <p:nvGraphicFramePr>
          <p:cNvPr id="1198309504" name="Tabelle 2"/>
          <p:cNvGraphicFramePr>
            <a:graphicFrameLocks noGrp="1"/>
          </p:cNvGraphicFramePr>
          <p:nvPr/>
        </p:nvGraphicFramePr>
        <p:xfrm>
          <a:off x="718619" y="1253821"/>
          <a:ext cx="10094768" cy="2834640"/>
        </p:xfrm>
        <a:graphic>
          <a:graphicData uri="http://schemas.openxmlformats.org/drawingml/2006/table">
            <a:tbl>
              <a:tblPr firstRow="1" bandRow="1">
                <a:tableStyleId>{5C22544A-7EE6-4342-B048-85BDC9FD1C3A}</a:tableStyleId>
              </a:tblPr>
              <a:tblGrid>
                <a:gridCol w="2523692">
                  <a:extLst>
                    <a:ext uri="{9D8B030D-6E8A-4147-A177-3AD203B41FA5}">
                      <a16:colId xmlns:a16="http://schemas.microsoft.com/office/drawing/2014/main" val="20000"/>
                    </a:ext>
                  </a:extLst>
                </a:gridCol>
                <a:gridCol w="2523692">
                  <a:extLst>
                    <a:ext uri="{9D8B030D-6E8A-4147-A177-3AD203B41FA5}">
                      <a16:colId xmlns:a16="http://schemas.microsoft.com/office/drawing/2014/main" val="20001"/>
                    </a:ext>
                  </a:extLst>
                </a:gridCol>
                <a:gridCol w="2523692">
                  <a:extLst>
                    <a:ext uri="{9D8B030D-6E8A-4147-A177-3AD203B41FA5}">
                      <a16:colId xmlns:a16="http://schemas.microsoft.com/office/drawing/2014/main" val="20002"/>
                    </a:ext>
                  </a:extLst>
                </a:gridCol>
                <a:gridCol w="2523692">
                  <a:extLst>
                    <a:ext uri="{9D8B030D-6E8A-4147-A177-3AD203B41FA5}">
                      <a16:colId xmlns:a16="http://schemas.microsoft.com/office/drawing/2014/main" val="20003"/>
                    </a:ext>
                  </a:extLst>
                </a:gridCol>
              </a:tblGrid>
              <a:tr h="339589">
                <a:tc>
                  <a:txBody>
                    <a:bodyPr/>
                    <a:lstStyle/>
                    <a:p>
                      <a:pPr algn="l">
                        <a:defRPr/>
                      </a:pPr>
                      <a:r>
                        <a:rPr lang="de-DE" sz="1800" b="0" i="1" u="none" strike="noStrike">
                          <a:latin typeface="Calibri-LightItalic"/>
                        </a:rPr>
                        <a:t>Male</a:t>
                      </a:r>
                      <a:endParaRPr/>
                    </a:p>
                    <a:p>
                      <a:pPr algn="l">
                        <a:defRPr/>
                      </a:pPr>
                      <a:r>
                        <a:rPr lang="de-DE" sz="1800" b="0" i="1" u="none" strike="noStrike">
                          <a:latin typeface="Calibri-LightItalic"/>
                        </a:rPr>
                        <a:t>Kumite Shobu </a:t>
                      </a:r>
                      <a:endParaRPr/>
                    </a:p>
                    <a:p>
                      <a:pPr algn="l">
                        <a:defRPr/>
                      </a:pPr>
                      <a:r>
                        <a:rPr lang="en-US" sz="1800" b="0" i="0" u="none" strike="noStrike">
                          <a:latin typeface="Calibri-Light"/>
                        </a:rPr>
                        <a:t>8 to 9 Years (A)</a:t>
                      </a:r>
                      <a:endParaRPr/>
                    </a:p>
                    <a:p>
                      <a:pPr algn="l">
                        <a:defRPr/>
                      </a:pPr>
                      <a:r>
                        <a:rPr lang="de-DE" sz="1800" b="0" i="0" u="none" strike="noStrike">
                          <a:latin typeface="Calibri-Light"/>
                        </a:rPr>
                        <a:t>CHILDRENS</a:t>
                      </a:r>
                      <a:endParaRPr/>
                    </a:p>
                    <a:p>
                      <a:pPr algn="l">
                        <a:defRPr/>
                      </a:pPr>
                      <a:r>
                        <a:rPr lang="de-DE" sz="1800" b="0" i="0" u="none" strike="noStrike">
                          <a:latin typeface="Calibri-Light"/>
                        </a:rPr>
                        <a:t>All Styles / All Belts</a:t>
                      </a:r>
                      <a:endParaRPr/>
                    </a:p>
                    <a:p>
                      <a:pPr>
                        <a:defRPr/>
                      </a:pPr>
                      <a:endParaRPr lang="de-DE"/>
                    </a:p>
                    <a:p>
                      <a:pPr algn="l">
                        <a:defRPr/>
                      </a:pPr>
                      <a:r>
                        <a:rPr lang="de-DE" sz="1800" b="0" i="0" u="none" strike="noStrike">
                          <a:latin typeface="Calibri-Light"/>
                        </a:rPr>
                        <a:t>-35 Kg</a:t>
                      </a:r>
                      <a:endParaRPr/>
                    </a:p>
                    <a:p>
                      <a:pPr algn="l">
                        <a:defRPr/>
                      </a:pPr>
                      <a:r>
                        <a:rPr lang="de-DE" sz="1800" b="0" i="0" u="none" strike="noStrike">
                          <a:latin typeface="Calibri-Light"/>
                        </a:rPr>
                        <a:t>+ 35 Kg</a:t>
                      </a:r>
                      <a:endParaRPr lang="de-DE"/>
                    </a:p>
                    <a:p>
                      <a:pPr>
                        <a:defRPr/>
                      </a:pPr>
                      <a:endParaRPr lang="de-DE"/>
                    </a:p>
                  </a:txBody>
                  <a:tcPr/>
                </a:tc>
                <a:tc>
                  <a:txBody>
                    <a:bodyPr/>
                    <a:lstStyle/>
                    <a:p>
                      <a:pPr algn="l">
                        <a:defRPr/>
                      </a:pPr>
                      <a:r>
                        <a:rPr lang="de-DE" sz="1800" b="0" i="1" u="none" strike="noStrike">
                          <a:latin typeface="Calibri-LightItalic"/>
                        </a:rPr>
                        <a:t>Male</a:t>
                      </a:r>
                      <a:endParaRPr/>
                    </a:p>
                    <a:p>
                      <a:pPr algn="l">
                        <a:defRPr/>
                      </a:pPr>
                      <a:r>
                        <a:rPr lang="de-DE" sz="1800" b="0" i="1" u="none" strike="noStrike">
                          <a:latin typeface="Calibri-LightItalic"/>
                        </a:rPr>
                        <a:t>Kumite Shobu </a:t>
                      </a:r>
                      <a:endParaRPr/>
                    </a:p>
                    <a:p>
                      <a:pPr algn="l">
                        <a:defRPr/>
                      </a:pPr>
                      <a:r>
                        <a:rPr lang="en-US" sz="1800" b="0" i="0" u="none" strike="noStrike">
                          <a:latin typeface="Calibri-Light"/>
                        </a:rPr>
                        <a:t>10 to 11 Years (B)</a:t>
                      </a:r>
                      <a:endParaRPr/>
                    </a:p>
                    <a:p>
                      <a:pPr algn="l">
                        <a:defRPr/>
                      </a:pPr>
                      <a:r>
                        <a:rPr lang="de-DE" sz="1800" b="0" i="0" u="none" strike="noStrike">
                          <a:latin typeface="Calibri-Light"/>
                        </a:rPr>
                        <a:t>CHILDRENS</a:t>
                      </a:r>
                      <a:endParaRPr/>
                    </a:p>
                    <a:p>
                      <a:pPr algn="l">
                        <a:defRPr/>
                      </a:pPr>
                      <a:r>
                        <a:rPr lang="de-DE" sz="1800" b="0" i="0" u="none" strike="noStrike">
                          <a:latin typeface="Calibri-Light"/>
                        </a:rPr>
                        <a:t>All Styles / All Belts</a:t>
                      </a:r>
                      <a:endParaRPr/>
                    </a:p>
                    <a:p>
                      <a:pPr algn="l">
                        <a:defRPr/>
                      </a:pPr>
                      <a:endParaRPr lang="de-DE" sz="1800" b="0" i="0" u="none" strike="noStrike">
                        <a:latin typeface="Calibri-Light"/>
                      </a:endParaRPr>
                    </a:p>
                    <a:p>
                      <a:pPr algn="l">
                        <a:defRPr/>
                      </a:pPr>
                      <a:r>
                        <a:rPr lang="de-DE" sz="1800" b="0" i="0" u="none" strike="noStrike">
                          <a:latin typeface="Calibri-Light"/>
                        </a:rPr>
                        <a:t>- 40 Kg</a:t>
                      </a:r>
                      <a:endParaRPr/>
                    </a:p>
                    <a:p>
                      <a:pPr algn="l">
                        <a:defRPr/>
                      </a:pPr>
                      <a:r>
                        <a:rPr lang="de-DE" sz="1800" b="0" i="0" u="none" strike="noStrike">
                          <a:latin typeface="Calibri-Light"/>
                        </a:rPr>
                        <a:t>+ 40 Kg</a:t>
                      </a:r>
                      <a:endParaRPr lang="de-DE"/>
                    </a:p>
                  </a:txBody>
                  <a:tcPr/>
                </a:tc>
                <a:tc>
                  <a:txBody>
                    <a:bodyPr/>
                    <a:lstStyle/>
                    <a:p>
                      <a:pPr algn="l">
                        <a:defRPr/>
                      </a:pPr>
                      <a:r>
                        <a:rPr lang="de-DE" sz="1800" b="0" i="1" u="none" strike="noStrike">
                          <a:latin typeface="Calibri-LightItalic"/>
                        </a:rPr>
                        <a:t>Male</a:t>
                      </a:r>
                      <a:endParaRPr/>
                    </a:p>
                    <a:p>
                      <a:pPr algn="l">
                        <a:defRPr/>
                      </a:pPr>
                      <a:r>
                        <a:rPr lang="de-DE" sz="1800" b="0" i="1" u="none" strike="noStrike">
                          <a:latin typeface="Calibri-LightItalic"/>
                        </a:rPr>
                        <a:t>Kumite Shobu </a:t>
                      </a:r>
                      <a:endParaRPr/>
                    </a:p>
                    <a:p>
                      <a:pPr algn="l">
                        <a:defRPr/>
                      </a:pPr>
                      <a:r>
                        <a:rPr lang="en-US" sz="1800" b="0" i="0" u="none" strike="noStrike">
                          <a:latin typeface="Calibri-Light"/>
                        </a:rPr>
                        <a:t>12 to 13 Years (C)</a:t>
                      </a:r>
                      <a:endParaRPr/>
                    </a:p>
                    <a:p>
                      <a:pPr algn="l">
                        <a:defRPr/>
                      </a:pPr>
                      <a:r>
                        <a:rPr lang="de-DE" sz="1800" b="0" i="0" u="none" strike="noStrike">
                          <a:latin typeface="Calibri-Light"/>
                        </a:rPr>
                        <a:t>JUVENIL</a:t>
                      </a:r>
                      <a:endParaRPr/>
                    </a:p>
                    <a:p>
                      <a:pPr algn="l">
                        <a:defRPr/>
                      </a:pPr>
                      <a:r>
                        <a:rPr lang="de-DE" sz="1800" b="0" i="0" u="none" strike="noStrike">
                          <a:latin typeface="Calibri-Light"/>
                        </a:rPr>
                        <a:t>All Styles / All Belts</a:t>
                      </a:r>
                      <a:endParaRPr/>
                    </a:p>
                    <a:p>
                      <a:pPr algn="l">
                        <a:defRPr/>
                      </a:pPr>
                      <a:endParaRPr lang="de-DE" sz="1800" b="0" i="0" u="none" strike="noStrike">
                        <a:latin typeface="Calibri-Light"/>
                      </a:endParaRPr>
                    </a:p>
                    <a:p>
                      <a:pPr algn="l">
                        <a:defRPr/>
                      </a:pPr>
                      <a:r>
                        <a:rPr lang="de-DE" sz="1800" b="0" i="0" u="none" strike="noStrike">
                          <a:latin typeface="Calibri-Light"/>
                        </a:rPr>
                        <a:t>-45 Kg</a:t>
                      </a:r>
                      <a:endParaRPr/>
                    </a:p>
                    <a:p>
                      <a:pPr algn="l">
                        <a:defRPr/>
                      </a:pPr>
                      <a:r>
                        <a:rPr lang="de-DE" sz="1800" b="0" i="0" u="none" strike="noStrike">
                          <a:latin typeface="Calibri-Light"/>
                        </a:rPr>
                        <a:t>+45 Kg</a:t>
                      </a:r>
                      <a:endParaRPr lang="de-DE"/>
                    </a:p>
                  </a:txBody>
                  <a:tcPr/>
                </a:tc>
                <a:tc>
                  <a:txBody>
                    <a:bodyPr/>
                    <a:lstStyle/>
                    <a:p>
                      <a:pPr algn="l">
                        <a:defRPr/>
                      </a:pPr>
                      <a:r>
                        <a:rPr lang="de-DE" sz="1800" b="0" i="1" u="none" strike="noStrike">
                          <a:latin typeface="Calibri-LightItalic"/>
                        </a:rPr>
                        <a:t>Male</a:t>
                      </a:r>
                      <a:endParaRPr/>
                    </a:p>
                    <a:p>
                      <a:pPr algn="l">
                        <a:defRPr/>
                      </a:pPr>
                      <a:r>
                        <a:rPr lang="de-DE" sz="1800" b="0" i="1" u="none" strike="noStrike">
                          <a:latin typeface="Calibri-LightItalic"/>
                        </a:rPr>
                        <a:t>Kumite Shobu </a:t>
                      </a:r>
                      <a:endParaRPr/>
                    </a:p>
                    <a:p>
                      <a:pPr algn="l">
                        <a:defRPr/>
                      </a:pPr>
                      <a:r>
                        <a:rPr lang="en-US" sz="1800" b="0" i="0" u="none" strike="noStrike">
                          <a:latin typeface="Calibri-Light"/>
                        </a:rPr>
                        <a:t>14 to 15 Years (D)</a:t>
                      </a:r>
                      <a:endParaRPr/>
                    </a:p>
                    <a:p>
                      <a:pPr algn="l">
                        <a:defRPr/>
                      </a:pPr>
                      <a:r>
                        <a:rPr lang="de-DE" sz="1800" b="0" i="0" u="none" strike="noStrike">
                          <a:latin typeface="Calibri-Light"/>
                        </a:rPr>
                        <a:t>CADETS</a:t>
                      </a:r>
                      <a:endParaRPr/>
                    </a:p>
                    <a:p>
                      <a:pPr algn="l">
                        <a:defRPr/>
                      </a:pPr>
                      <a:r>
                        <a:rPr lang="de-DE" sz="1800" b="0" i="0" u="none" strike="noStrike">
                          <a:latin typeface="Calibri-Light"/>
                        </a:rPr>
                        <a:t>All Styles / All Belts</a:t>
                      </a:r>
                      <a:endParaRPr/>
                    </a:p>
                    <a:p>
                      <a:pPr algn="l">
                        <a:defRPr/>
                      </a:pPr>
                      <a:endParaRPr lang="de-DE" sz="1800" b="0" i="0" u="none" strike="noStrike">
                        <a:latin typeface="Calibri-Light"/>
                      </a:endParaRPr>
                    </a:p>
                    <a:p>
                      <a:pPr algn="l">
                        <a:defRPr/>
                      </a:pPr>
                      <a:r>
                        <a:rPr lang="de-DE" sz="1800" b="0" i="0" u="none" strike="noStrike">
                          <a:latin typeface="Calibri-Light"/>
                        </a:rPr>
                        <a:t>-60 Kg</a:t>
                      </a:r>
                      <a:endParaRPr/>
                    </a:p>
                    <a:p>
                      <a:pPr algn="l">
                        <a:defRPr/>
                      </a:pPr>
                      <a:r>
                        <a:rPr lang="de-DE" sz="1800" b="0" i="0" u="none" strike="noStrike">
                          <a:latin typeface="Calibri-Light"/>
                        </a:rPr>
                        <a:t>-65 Kg</a:t>
                      </a:r>
                      <a:endParaRPr/>
                    </a:p>
                    <a:p>
                      <a:pPr algn="l">
                        <a:defRPr/>
                      </a:pPr>
                      <a:r>
                        <a:rPr lang="de-DE" sz="1800" b="0" i="0" u="none" strike="noStrike">
                          <a:latin typeface="Calibri-Light"/>
                        </a:rPr>
                        <a:t>+65 Kg</a:t>
                      </a:r>
                      <a:endParaRPr/>
                    </a:p>
                    <a:p>
                      <a:pPr algn="l">
                        <a:defRPr/>
                      </a:pPr>
                      <a:r>
                        <a:rPr lang="de-DE" sz="1800" b="0" i="0" u="none" strike="noStrike">
                          <a:latin typeface="Calibri-Light"/>
                        </a:rPr>
                        <a:t>TEAMS</a:t>
                      </a:r>
                      <a:endParaRPr lang="de-DE"/>
                    </a:p>
                  </a:txBody>
                  <a:tcPr/>
                </a:tc>
                <a:extLst>
                  <a:ext uri="{0D108BD9-81ED-4DB2-BD59-A6C34878D82A}">
                    <a16:rowId xmlns:a16="http://schemas.microsoft.com/office/drawing/2014/main" val="10000"/>
                  </a:ext>
                </a:extLst>
              </a:tr>
            </a:tbl>
          </a:graphicData>
        </a:graphic>
      </p:graphicFrame>
      <p:graphicFrame>
        <p:nvGraphicFramePr>
          <p:cNvPr id="1885143810" name="Tabelle 3"/>
          <p:cNvGraphicFramePr>
            <a:graphicFrameLocks noGrp="1"/>
          </p:cNvGraphicFramePr>
          <p:nvPr/>
        </p:nvGraphicFramePr>
        <p:xfrm>
          <a:off x="718619" y="4228706"/>
          <a:ext cx="10094768" cy="2560320"/>
        </p:xfrm>
        <a:graphic>
          <a:graphicData uri="http://schemas.openxmlformats.org/drawingml/2006/table">
            <a:tbl>
              <a:tblPr firstRow="1" bandRow="1">
                <a:tableStyleId>{5C22544A-7EE6-4342-B048-85BDC9FD1C3A}</a:tableStyleId>
              </a:tblPr>
              <a:tblGrid>
                <a:gridCol w="2523692">
                  <a:extLst>
                    <a:ext uri="{9D8B030D-6E8A-4147-A177-3AD203B41FA5}">
                      <a16:colId xmlns:a16="http://schemas.microsoft.com/office/drawing/2014/main" val="20000"/>
                    </a:ext>
                  </a:extLst>
                </a:gridCol>
                <a:gridCol w="2523692">
                  <a:extLst>
                    <a:ext uri="{9D8B030D-6E8A-4147-A177-3AD203B41FA5}">
                      <a16:colId xmlns:a16="http://schemas.microsoft.com/office/drawing/2014/main" val="20001"/>
                    </a:ext>
                  </a:extLst>
                </a:gridCol>
                <a:gridCol w="2523692">
                  <a:extLst>
                    <a:ext uri="{9D8B030D-6E8A-4147-A177-3AD203B41FA5}">
                      <a16:colId xmlns:a16="http://schemas.microsoft.com/office/drawing/2014/main" val="20002"/>
                    </a:ext>
                  </a:extLst>
                </a:gridCol>
                <a:gridCol w="2523692">
                  <a:extLst>
                    <a:ext uri="{9D8B030D-6E8A-4147-A177-3AD203B41FA5}">
                      <a16:colId xmlns:a16="http://schemas.microsoft.com/office/drawing/2014/main" val="20003"/>
                    </a:ext>
                  </a:extLst>
                </a:gridCol>
              </a:tblGrid>
              <a:tr h="430123">
                <a:tc>
                  <a:txBody>
                    <a:bodyPr/>
                    <a:lstStyle/>
                    <a:p>
                      <a:pPr algn="l">
                        <a:defRPr/>
                      </a:pPr>
                      <a:r>
                        <a:rPr lang="de-DE" sz="1800" b="0" i="1" u="none" strike="noStrike">
                          <a:latin typeface="Calibri-LightItalic"/>
                        </a:rPr>
                        <a:t>Female</a:t>
                      </a:r>
                      <a:endParaRPr/>
                    </a:p>
                    <a:p>
                      <a:pPr algn="l">
                        <a:defRPr/>
                      </a:pPr>
                      <a:r>
                        <a:rPr lang="de-DE" sz="1800" b="0" i="1" u="none" strike="noStrike">
                          <a:latin typeface="Calibri-LightItalic"/>
                        </a:rPr>
                        <a:t>Kumite Shobu </a:t>
                      </a:r>
                      <a:endParaRPr/>
                    </a:p>
                    <a:p>
                      <a:pPr algn="l">
                        <a:defRPr/>
                      </a:pPr>
                      <a:r>
                        <a:rPr lang="en-US" sz="1800" b="0" i="0" u="none" strike="noStrike">
                          <a:latin typeface="Calibri-Light"/>
                        </a:rPr>
                        <a:t>8 to 9 Years (A)</a:t>
                      </a:r>
                      <a:endParaRPr/>
                    </a:p>
                    <a:p>
                      <a:pPr algn="l">
                        <a:defRPr/>
                      </a:pPr>
                      <a:r>
                        <a:rPr lang="de-DE" sz="1800" b="0" i="0" u="none" strike="noStrike">
                          <a:latin typeface="Calibri-Light"/>
                        </a:rPr>
                        <a:t>CHILDRENS</a:t>
                      </a:r>
                      <a:endParaRPr/>
                    </a:p>
                    <a:p>
                      <a:pPr algn="l">
                        <a:defRPr/>
                      </a:pPr>
                      <a:r>
                        <a:rPr lang="de-DE" sz="1800" b="0" i="0" u="none" strike="noStrike">
                          <a:latin typeface="Calibri-Light"/>
                        </a:rPr>
                        <a:t>All Styles / All Belts</a:t>
                      </a:r>
                      <a:endParaRPr/>
                    </a:p>
                    <a:p>
                      <a:pPr>
                        <a:defRPr/>
                      </a:pPr>
                      <a:endParaRPr lang="de-DE"/>
                    </a:p>
                    <a:p>
                      <a:pPr algn="l">
                        <a:defRPr/>
                      </a:pPr>
                      <a:r>
                        <a:rPr lang="de-DE" sz="1800" b="0" i="0" u="none" strike="noStrike">
                          <a:latin typeface="Calibri-Light"/>
                        </a:rPr>
                        <a:t>-35 Kg</a:t>
                      </a:r>
                      <a:endParaRPr/>
                    </a:p>
                    <a:p>
                      <a:pPr algn="l">
                        <a:defRPr/>
                      </a:pPr>
                      <a:r>
                        <a:rPr lang="de-DE" sz="1800" b="0" i="0" u="none" strike="noStrike">
                          <a:latin typeface="Calibri-Light"/>
                        </a:rPr>
                        <a:t>+ 35 Kg</a:t>
                      </a:r>
                      <a:endParaRPr lang="de-DE"/>
                    </a:p>
                    <a:p>
                      <a:pPr>
                        <a:defRPr/>
                      </a:pPr>
                      <a:endParaRPr lang="de-DE"/>
                    </a:p>
                  </a:txBody>
                  <a:tcPr/>
                </a:tc>
                <a:tc>
                  <a:txBody>
                    <a:bodyPr/>
                    <a:lstStyle/>
                    <a:p>
                      <a:pPr algn="l">
                        <a:defRPr/>
                      </a:pPr>
                      <a:r>
                        <a:rPr lang="de-DE" sz="1800" b="0" i="1" u="none" strike="noStrike">
                          <a:latin typeface="Calibri-LightItalic"/>
                        </a:rPr>
                        <a:t>Female</a:t>
                      </a:r>
                      <a:endParaRPr/>
                    </a:p>
                    <a:p>
                      <a:pPr algn="l">
                        <a:defRPr/>
                      </a:pPr>
                      <a:r>
                        <a:rPr lang="de-DE" sz="1800" b="0" i="1" u="none" strike="noStrike">
                          <a:latin typeface="Calibri-LightItalic"/>
                        </a:rPr>
                        <a:t>Kumite Shobu </a:t>
                      </a:r>
                      <a:endParaRPr/>
                    </a:p>
                    <a:p>
                      <a:pPr algn="l">
                        <a:defRPr/>
                      </a:pPr>
                      <a:r>
                        <a:rPr lang="en-US" sz="1800" b="0" i="0" u="none" strike="noStrike">
                          <a:latin typeface="Calibri-Light"/>
                        </a:rPr>
                        <a:t>10 to 11 Years (B)</a:t>
                      </a:r>
                      <a:endParaRPr/>
                    </a:p>
                    <a:p>
                      <a:pPr algn="l">
                        <a:defRPr/>
                      </a:pPr>
                      <a:r>
                        <a:rPr lang="en-US" sz="1800" b="0" i="0" u="none" strike="noStrike">
                          <a:latin typeface="Calibri-Light"/>
                        </a:rPr>
                        <a:t>CHILDRENS</a:t>
                      </a:r>
                      <a:endParaRPr/>
                    </a:p>
                    <a:p>
                      <a:pPr algn="l">
                        <a:defRPr/>
                      </a:pPr>
                      <a:r>
                        <a:rPr lang="de-DE" sz="1800" b="0" i="0" u="none" strike="noStrike">
                          <a:latin typeface="Calibri-Light"/>
                        </a:rPr>
                        <a:t>All Styles / All Belts</a:t>
                      </a:r>
                      <a:endParaRPr/>
                    </a:p>
                    <a:p>
                      <a:pPr algn="l">
                        <a:defRPr/>
                      </a:pPr>
                      <a:endParaRPr lang="de-DE" sz="1800" b="0" i="0" u="none" strike="noStrike">
                        <a:latin typeface="Calibri-Light"/>
                      </a:endParaRPr>
                    </a:p>
                    <a:p>
                      <a:pPr algn="l">
                        <a:defRPr/>
                      </a:pPr>
                      <a:r>
                        <a:rPr lang="de-DE" sz="1800" b="0" i="0" u="none" strike="noStrike">
                          <a:latin typeface="Calibri-Light"/>
                        </a:rPr>
                        <a:t>-40 Kg</a:t>
                      </a:r>
                      <a:endParaRPr/>
                    </a:p>
                    <a:p>
                      <a:pPr algn="l">
                        <a:defRPr/>
                      </a:pPr>
                      <a:r>
                        <a:rPr lang="de-DE" sz="1800" b="0" i="0" u="none" strike="noStrike">
                          <a:latin typeface="Calibri-Light"/>
                        </a:rPr>
                        <a:t>+ 40 Kg</a:t>
                      </a:r>
                      <a:endParaRPr lang="de-DE"/>
                    </a:p>
                  </a:txBody>
                  <a:tcPr/>
                </a:tc>
                <a:tc>
                  <a:txBody>
                    <a:bodyPr/>
                    <a:lstStyle/>
                    <a:p>
                      <a:pPr algn="l">
                        <a:defRPr/>
                      </a:pPr>
                      <a:r>
                        <a:rPr lang="de-DE" sz="1800" b="0" i="1" u="none" strike="noStrike">
                          <a:latin typeface="Calibri-LightItalic"/>
                        </a:rPr>
                        <a:t>Female</a:t>
                      </a:r>
                      <a:endParaRPr/>
                    </a:p>
                    <a:p>
                      <a:pPr algn="l">
                        <a:defRPr/>
                      </a:pPr>
                      <a:r>
                        <a:rPr lang="de-DE" sz="1800" b="0" i="1" u="none" strike="noStrike">
                          <a:latin typeface="Calibri-LightItalic"/>
                        </a:rPr>
                        <a:t>Kumite Shobu </a:t>
                      </a:r>
                      <a:endParaRPr/>
                    </a:p>
                    <a:p>
                      <a:pPr algn="l">
                        <a:defRPr/>
                      </a:pPr>
                      <a:r>
                        <a:rPr lang="en-US" sz="1800" b="0" i="0" u="none" strike="noStrike">
                          <a:latin typeface="Calibri-Light"/>
                        </a:rPr>
                        <a:t>12 to 13 Years (C)</a:t>
                      </a:r>
                      <a:endParaRPr/>
                    </a:p>
                    <a:p>
                      <a:pPr algn="l">
                        <a:defRPr/>
                      </a:pPr>
                      <a:r>
                        <a:rPr lang="en-US" sz="1800" b="0" i="0" u="none" strike="noStrike">
                          <a:latin typeface="Calibri-Light"/>
                        </a:rPr>
                        <a:t>JUVENIL</a:t>
                      </a:r>
                      <a:endParaRPr/>
                    </a:p>
                    <a:p>
                      <a:pPr algn="l">
                        <a:defRPr/>
                      </a:pPr>
                      <a:r>
                        <a:rPr lang="de-DE" sz="1800" b="0" i="0" u="none" strike="noStrike">
                          <a:latin typeface="Calibri-Light"/>
                        </a:rPr>
                        <a:t>All Styles / All Belts</a:t>
                      </a:r>
                      <a:endParaRPr/>
                    </a:p>
                    <a:p>
                      <a:pPr algn="l">
                        <a:defRPr/>
                      </a:pPr>
                      <a:endParaRPr lang="de-DE"/>
                    </a:p>
                    <a:p>
                      <a:pPr algn="l">
                        <a:defRPr/>
                      </a:pPr>
                      <a:r>
                        <a:rPr lang="de-DE" sz="1800" b="0" i="0" u="none" strike="noStrike">
                          <a:latin typeface="Calibri-Light"/>
                        </a:rPr>
                        <a:t>-40 Kg</a:t>
                      </a:r>
                      <a:endParaRPr/>
                    </a:p>
                    <a:p>
                      <a:pPr algn="l">
                        <a:defRPr/>
                      </a:pPr>
                      <a:r>
                        <a:rPr lang="de-DE" sz="1800" b="0" i="0" u="none" strike="noStrike">
                          <a:latin typeface="Calibri-Light"/>
                        </a:rPr>
                        <a:t>+40 Kg</a:t>
                      </a:r>
                      <a:endParaRPr lang="de-DE"/>
                    </a:p>
                  </a:txBody>
                  <a:tcPr/>
                </a:tc>
                <a:tc>
                  <a:txBody>
                    <a:bodyPr/>
                    <a:lstStyle/>
                    <a:p>
                      <a:pPr algn="l">
                        <a:defRPr/>
                      </a:pPr>
                      <a:r>
                        <a:rPr lang="de-DE" sz="1800" b="0" i="1" u="none" strike="noStrike">
                          <a:latin typeface="Calibri-LightItalic"/>
                        </a:rPr>
                        <a:t>Female</a:t>
                      </a:r>
                      <a:endParaRPr/>
                    </a:p>
                    <a:p>
                      <a:pPr algn="l">
                        <a:defRPr/>
                      </a:pPr>
                      <a:r>
                        <a:rPr lang="de-DE" sz="1800" b="0" i="1" u="none" strike="noStrike">
                          <a:latin typeface="Calibri-LightItalic"/>
                        </a:rPr>
                        <a:t>Kumite Shobu</a:t>
                      </a:r>
                      <a:endParaRPr/>
                    </a:p>
                    <a:p>
                      <a:pPr algn="l">
                        <a:defRPr/>
                      </a:pPr>
                      <a:r>
                        <a:rPr lang="en-US" sz="1800" b="0" i="0" u="none" strike="noStrike">
                          <a:latin typeface="Calibri-Light"/>
                        </a:rPr>
                        <a:t>14 to 15 Years (D)</a:t>
                      </a:r>
                      <a:endParaRPr/>
                    </a:p>
                    <a:p>
                      <a:pPr algn="l">
                        <a:defRPr/>
                      </a:pPr>
                      <a:r>
                        <a:rPr lang="de-DE" sz="1800" b="0" i="0" u="none" strike="noStrike">
                          <a:latin typeface="Calibri-Light"/>
                        </a:rPr>
                        <a:t>All Styles / All Belts</a:t>
                      </a:r>
                      <a:endParaRPr/>
                    </a:p>
                    <a:p>
                      <a:pPr algn="l">
                        <a:defRPr/>
                      </a:pPr>
                      <a:r>
                        <a:rPr lang="de-DE" sz="1800" b="0" i="0" u="none" strike="noStrike">
                          <a:latin typeface="Calibri-Light"/>
                        </a:rPr>
                        <a:t>-50 Kg</a:t>
                      </a:r>
                      <a:endParaRPr/>
                    </a:p>
                    <a:p>
                      <a:pPr algn="l">
                        <a:defRPr/>
                      </a:pPr>
                      <a:r>
                        <a:rPr lang="de-DE" sz="1800" b="0" i="0" u="none" strike="noStrike">
                          <a:latin typeface="Calibri-Light"/>
                        </a:rPr>
                        <a:t>-60 Kg</a:t>
                      </a:r>
                      <a:endParaRPr/>
                    </a:p>
                    <a:p>
                      <a:pPr algn="l">
                        <a:defRPr/>
                      </a:pPr>
                      <a:r>
                        <a:rPr lang="de-DE" sz="1800" b="0" i="0" u="none" strike="noStrike">
                          <a:latin typeface="Calibri-Light"/>
                        </a:rPr>
                        <a:t>+60 Kg</a:t>
                      </a:r>
                      <a:endParaRPr/>
                    </a:p>
                    <a:p>
                      <a:pPr algn="l">
                        <a:defRPr/>
                      </a:pPr>
                      <a:r>
                        <a:rPr lang="de-DE" sz="1800" b="0" i="0" u="none" strike="noStrike">
                          <a:latin typeface="Calibri-Light"/>
                        </a:rPr>
                        <a:t>TEAMS</a:t>
                      </a:r>
                      <a:endParaRPr/>
                    </a:p>
                    <a:p>
                      <a:pPr algn="l">
                        <a:defRPr/>
                      </a:pPr>
                      <a:endParaRPr lang="de-DE"/>
                    </a:p>
                  </a:txBody>
                  <a:tcPr/>
                </a:tc>
                <a:extLst>
                  <a:ext uri="{0D108BD9-81ED-4DB2-BD59-A6C34878D82A}">
                    <a16:rowId xmlns:a16="http://schemas.microsoft.com/office/drawing/2014/main" val="100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29251576" name="Textfeld 4"/>
          <p:cNvSpPr txBox="1"/>
          <p:nvPr/>
        </p:nvSpPr>
        <p:spPr bwMode="auto">
          <a:xfrm>
            <a:off x="589066" y="622697"/>
            <a:ext cx="6097604" cy="1978106"/>
          </a:xfrm>
          <a:prstGeom prst="rect">
            <a:avLst/>
          </a:prstGeom>
          <a:noFill/>
        </p:spPr>
        <p:txBody>
          <a:bodyPr wrap="square">
            <a:spAutoFit/>
          </a:bodyPr>
          <a:lstStyle/>
          <a:p>
            <a:pPr marL="342900" lvl="0" indent="-342900" algn="just">
              <a:lnSpc>
                <a:spcPct val="114999"/>
              </a:lnSpc>
              <a:buSzPts val="1200"/>
              <a:buFont typeface="+mj-lt"/>
              <a:buAutoNum type="romanUcPeriod"/>
              <a:defRPr/>
            </a:pPr>
            <a:r>
              <a:rPr lang="en-US" sz="1800" b="1">
                <a:latin typeface="Times New Roman"/>
                <a:ea typeface="Times New Roman"/>
              </a:rPr>
              <a:t>INDIVIDUAL SHOBU IPPON KUMITE</a:t>
            </a:r>
            <a:endParaRPr lang="de-DE" sz="1200">
              <a:latin typeface="Times New Roman"/>
              <a:ea typeface="Times New Roman"/>
            </a:endParaRPr>
          </a:p>
          <a:p>
            <a:pPr algn="just">
              <a:lnSpc>
                <a:spcPct val="114999"/>
              </a:lnSpc>
              <a:buNone/>
              <a:defRPr/>
            </a:pPr>
            <a:r>
              <a:rPr lang="en-US" sz="1800" b="1">
                <a:latin typeface="Times New Roman"/>
                <a:ea typeface="Times New Roman"/>
              </a:rPr>
              <a:t> </a:t>
            </a:r>
            <a:endParaRPr lang="de-DE" sz="1200">
              <a:latin typeface="Times New Roman"/>
              <a:ea typeface="Times New Roman"/>
            </a:endParaRPr>
          </a:p>
          <a:p>
            <a:pPr algn="just">
              <a:lnSpc>
                <a:spcPct val="114999"/>
              </a:lnSpc>
              <a:buNone/>
              <a:defRPr/>
            </a:pPr>
            <a:r>
              <a:rPr lang="en-US" sz="1800">
                <a:latin typeface="Times New Roman"/>
                <a:ea typeface="Times New Roman"/>
              </a:rPr>
              <a:t>Matches will be judged using the flag system.</a:t>
            </a:r>
            <a:endParaRPr lang="de-DE" sz="1200">
              <a:latin typeface="Times New Roman"/>
              <a:ea typeface="Times New Roman"/>
            </a:endParaRPr>
          </a:p>
          <a:p>
            <a:pPr algn="just">
              <a:lnSpc>
                <a:spcPct val="114999"/>
              </a:lnSpc>
              <a:buNone/>
              <a:defRPr/>
            </a:pPr>
            <a:r>
              <a:rPr lang="en-US" sz="1800">
                <a:latin typeface="Times New Roman"/>
                <a:ea typeface="Times New Roman"/>
              </a:rPr>
              <a:t>Each match will have a duration of two (2) minutes of running time. The clock will only be stopped when the Referee calls “Time.”</a:t>
            </a:r>
            <a:endParaRPr lang="de-DE" sz="1200">
              <a:latin typeface="Times New Roman"/>
              <a:ea typeface="Times New Roman"/>
            </a:endParaRPr>
          </a:p>
        </p:txBody>
      </p:sp>
      <p:sp>
        <p:nvSpPr>
          <p:cNvPr id="107634187" name="Textfeld 6"/>
          <p:cNvSpPr txBox="1"/>
          <p:nvPr/>
        </p:nvSpPr>
        <p:spPr bwMode="auto">
          <a:xfrm>
            <a:off x="587622" y="2884275"/>
            <a:ext cx="6099048" cy="385362"/>
          </a:xfrm>
          <a:prstGeom prst="rect">
            <a:avLst/>
          </a:prstGeom>
          <a:noFill/>
        </p:spPr>
        <p:txBody>
          <a:bodyPr wrap="square">
            <a:spAutoFit/>
          </a:bodyPr>
          <a:lstStyle/>
          <a:p>
            <a:pPr algn="just">
              <a:lnSpc>
                <a:spcPct val="114999"/>
              </a:lnSpc>
              <a:buNone/>
              <a:defRPr/>
            </a:pPr>
            <a:r>
              <a:rPr lang="en-US" sz="1800" b="1">
                <a:latin typeface="Times New Roman"/>
              </a:rPr>
              <a:t>CATEGORIES KUMITE INDIVIDUAL SHOBU IPPON</a:t>
            </a:r>
            <a:endParaRPr lang="de-DE" sz="1800" b="1">
              <a:latin typeface="Times New Roman"/>
            </a:endParaRPr>
          </a:p>
        </p:txBody>
      </p:sp>
      <p:graphicFrame>
        <p:nvGraphicFramePr>
          <p:cNvPr id="1258562626" name="Tabelle 11"/>
          <p:cNvGraphicFramePr>
            <a:graphicFrameLocks noGrp="1"/>
          </p:cNvGraphicFramePr>
          <p:nvPr/>
        </p:nvGraphicFramePr>
        <p:xfrm>
          <a:off x="2261394" y="3310731"/>
          <a:ext cx="4660756" cy="2631948"/>
        </p:xfrm>
        <a:graphic>
          <a:graphicData uri="http://schemas.openxmlformats.org/drawingml/2006/table">
            <a:tbl>
              <a:tblPr firstRow="1" firstCol="1" bandRow="1">
                <a:tableStyleId>{5C22544A-7EE6-4342-B048-85BDC9FD1C3A}</a:tableStyleId>
              </a:tblPr>
              <a:tblGrid>
                <a:gridCol w="1668060">
                  <a:extLst>
                    <a:ext uri="{9D8B030D-6E8A-4147-A177-3AD203B41FA5}">
                      <a16:colId xmlns:a16="http://schemas.microsoft.com/office/drawing/2014/main" val="20000"/>
                    </a:ext>
                  </a:extLst>
                </a:gridCol>
                <a:gridCol w="2992696">
                  <a:extLst>
                    <a:ext uri="{9D8B030D-6E8A-4147-A177-3AD203B41FA5}">
                      <a16:colId xmlns:a16="http://schemas.microsoft.com/office/drawing/2014/main" val="20001"/>
                    </a:ext>
                  </a:extLst>
                </a:gridCol>
              </a:tblGrid>
              <a:tr h="340189">
                <a:tc>
                  <a:txBody>
                    <a:bodyPr/>
                    <a:lstStyle/>
                    <a:p>
                      <a:pPr algn="just">
                        <a:lnSpc>
                          <a:spcPct val="114999"/>
                        </a:lnSpc>
                        <a:buNone/>
                        <a:defRPr/>
                      </a:pPr>
                      <a:r>
                        <a:rPr lang="en-US" sz="1200"/>
                        <a:t>14 to 15 Years CADETS</a:t>
                      </a:r>
                      <a:endParaRPr lang="de-DE" sz="1000">
                        <a:latin typeface="Times New Roman"/>
                        <a:ea typeface="Times New Roman"/>
                      </a:endParaRPr>
                    </a:p>
                  </a:txBody>
                  <a:tcPr marL="68580" marR="68580" marT="0" marB="0"/>
                </a:tc>
                <a:tc>
                  <a:txBody>
                    <a:bodyPr/>
                    <a:lstStyle/>
                    <a:p>
                      <a:pPr algn="just">
                        <a:lnSpc>
                          <a:spcPct val="114999"/>
                        </a:lnSpc>
                        <a:buNone/>
                        <a:defRPr/>
                      </a:pPr>
                      <a:r>
                        <a:rPr lang="en-US" sz="1200"/>
                        <a:t>Male: -50 kg / -58 kg / - 65 kg / + 65 kg</a:t>
                      </a:r>
                      <a:endParaRPr lang="de-DE" sz="1000"/>
                    </a:p>
                    <a:p>
                      <a:pPr algn="just">
                        <a:lnSpc>
                          <a:spcPct val="114999"/>
                        </a:lnSpc>
                        <a:buNone/>
                        <a:defRPr/>
                      </a:pPr>
                      <a:r>
                        <a:rPr lang="en-US" sz="1200"/>
                        <a:t>Female: -48 kg / -55 kg / + 55 kg</a:t>
                      </a:r>
                      <a:endParaRPr lang="de-DE" sz="1000">
                        <a:latin typeface="Times New Roman"/>
                        <a:ea typeface="Times New Roman"/>
                      </a:endParaRPr>
                    </a:p>
                  </a:txBody>
                  <a:tcPr marL="68580" marR="68580" marT="0" marB="0"/>
                </a:tc>
                <a:extLst>
                  <a:ext uri="{0D108BD9-81ED-4DB2-BD59-A6C34878D82A}">
                    <a16:rowId xmlns:a16="http://schemas.microsoft.com/office/drawing/2014/main" val="10000"/>
                  </a:ext>
                </a:extLst>
              </a:tr>
              <a:tr h="517456">
                <a:tc>
                  <a:txBody>
                    <a:bodyPr/>
                    <a:lstStyle/>
                    <a:p>
                      <a:pPr algn="just">
                        <a:lnSpc>
                          <a:spcPct val="114999"/>
                        </a:lnSpc>
                        <a:buNone/>
                        <a:defRPr/>
                      </a:pPr>
                      <a:r>
                        <a:rPr lang="en-US" sz="1200"/>
                        <a:t>16 to 17 Years JUNIORS</a:t>
                      </a:r>
                      <a:endParaRPr lang="de-DE" sz="1000">
                        <a:latin typeface="Times New Roman"/>
                        <a:ea typeface="Times New Roman"/>
                      </a:endParaRPr>
                    </a:p>
                  </a:txBody>
                  <a:tcPr marL="68580" marR="68580" marT="0" marB="0"/>
                </a:tc>
                <a:tc>
                  <a:txBody>
                    <a:bodyPr/>
                    <a:lstStyle/>
                    <a:p>
                      <a:pPr algn="just">
                        <a:lnSpc>
                          <a:spcPct val="114999"/>
                        </a:lnSpc>
                        <a:buNone/>
                        <a:defRPr/>
                      </a:pPr>
                      <a:r>
                        <a:rPr lang="en-US" sz="1200"/>
                        <a:t>Male: -65 kg / -75 kg / - 80 kg / - 85 kg / + 85 kg</a:t>
                      </a:r>
                      <a:endParaRPr lang="de-DE" sz="1000"/>
                    </a:p>
                    <a:p>
                      <a:pPr algn="just">
                        <a:lnSpc>
                          <a:spcPct val="114999"/>
                        </a:lnSpc>
                        <a:buNone/>
                        <a:defRPr/>
                      </a:pPr>
                      <a:r>
                        <a:rPr lang="en-US" sz="1200"/>
                        <a:t>Female: -60 kg / - 68 kg / - 75 kg/ - 82 kg /+ 82 kg</a:t>
                      </a:r>
                      <a:endParaRPr lang="de-DE" sz="1000">
                        <a:latin typeface="Times New Roman"/>
                        <a:ea typeface="Times New Roman"/>
                      </a:endParaRPr>
                    </a:p>
                  </a:txBody>
                  <a:tcPr marL="68580" marR="68580" marT="0" marB="0"/>
                </a:tc>
                <a:extLst>
                  <a:ext uri="{0D108BD9-81ED-4DB2-BD59-A6C34878D82A}">
                    <a16:rowId xmlns:a16="http://schemas.microsoft.com/office/drawing/2014/main" val="10001"/>
                  </a:ext>
                </a:extLst>
              </a:tr>
              <a:tr h="162923">
                <a:tc>
                  <a:txBody>
                    <a:bodyPr/>
                    <a:lstStyle/>
                    <a:p>
                      <a:pPr algn="just">
                        <a:lnSpc>
                          <a:spcPct val="114999"/>
                        </a:lnSpc>
                        <a:buNone/>
                        <a:defRPr/>
                      </a:pPr>
                      <a:r>
                        <a:rPr lang="en-US" sz="1200"/>
                        <a:t>18 to 20 Years UNDER 21</a:t>
                      </a:r>
                      <a:endParaRPr lang="de-DE" sz="1000">
                        <a:latin typeface="Times New Roman"/>
                        <a:ea typeface="Times New Roman"/>
                      </a:endParaRPr>
                    </a:p>
                  </a:txBody>
                  <a:tcPr marL="68580" marR="68580" marT="0" marB="0"/>
                </a:tc>
                <a:tc rowSpan="4">
                  <a:txBody>
                    <a:bodyPr/>
                    <a:lstStyle/>
                    <a:p>
                      <a:pPr algn="just">
                        <a:lnSpc>
                          <a:spcPct val="114999"/>
                        </a:lnSpc>
                        <a:buNone/>
                        <a:defRPr/>
                      </a:pPr>
                      <a:r>
                        <a:rPr lang="en-US" sz="1200"/>
                        <a:t> </a:t>
                      </a:r>
                      <a:endParaRPr lang="de-DE" sz="1000"/>
                    </a:p>
                    <a:p>
                      <a:pPr algn="just">
                        <a:lnSpc>
                          <a:spcPct val="114999"/>
                        </a:lnSpc>
                        <a:buNone/>
                        <a:defRPr/>
                      </a:pPr>
                      <a:r>
                        <a:rPr lang="en-US" sz="1200"/>
                        <a:t>Male: -70 kg  / - 80 kg / - 90 kg / + 90 kg</a:t>
                      </a:r>
                      <a:endParaRPr lang="de-DE" sz="1000"/>
                    </a:p>
                    <a:p>
                      <a:pPr algn="just">
                        <a:lnSpc>
                          <a:spcPct val="114999"/>
                        </a:lnSpc>
                        <a:buNone/>
                        <a:defRPr/>
                      </a:pPr>
                      <a:r>
                        <a:rPr lang="en-US" sz="1200"/>
                        <a:t>Female: -65 kg / - 75 kg/ - 85 kg /+ 85 kg</a:t>
                      </a:r>
                      <a:endParaRPr lang="de-DE" sz="1000">
                        <a:latin typeface="Times New Roman"/>
                        <a:ea typeface="Times New Roman"/>
                      </a:endParaRPr>
                    </a:p>
                  </a:txBody>
                  <a:tcPr marL="68580" marR="68580" marT="0" marB="0"/>
                </a:tc>
                <a:extLst>
                  <a:ext uri="{0D108BD9-81ED-4DB2-BD59-A6C34878D82A}">
                    <a16:rowId xmlns:a16="http://schemas.microsoft.com/office/drawing/2014/main" val="10002"/>
                  </a:ext>
                </a:extLst>
              </a:tr>
              <a:tr h="162923">
                <a:tc>
                  <a:txBody>
                    <a:bodyPr/>
                    <a:lstStyle/>
                    <a:p>
                      <a:pPr algn="just">
                        <a:lnSpc>
                          <a:spcPct val="114999"/>
                        </a:lnSpc>
                        <a:buNone/>
                        <a:defRPr/>
                      </a:pPr>
                      <a:r>
                        <a:rPr lang="en-US" sz="1200"/>
                        <a:t>21 to 35 Years SENIORS</a:t>
                      </a:r>
                      <a:endParaRPr lang="de-DE" sz="1000">
                        <a:latin typeface="Times New Roman"/>
                        <a:ea typeface="Times New Roman"/>
                      </a:endParaRPr>
                    </a:p>
                  </a:txBody>
                  <a:tcPr marL="68580" marR="68580" marT="0" marB="0"/>
                </a:tc>
                <a:tc vMerge="1">
                  <a:txBody>
                    <a:bodyPr/>
                    <a:lstStyle/>
                    <a:p>
                      <a:pPr>
                        <a:defRPr/>
                      </a:pPr>
                      <a:endParaRPr lang="de-DE"/>
                    </a:p>
                  </a:txBody>
                  <a:tcPr/>
                </a:tc>
                <a:extLst>
                  <a:ext uri="{0D108BD9-81ED-4DB2-BD59-A6C34878D82A}">
                    <a16:rowId xmlns:a16="http://schemas.microsoft.com/office/drawing/2014/main" val="10003"/>
                  </a:ext>
                </a:extLst>
              </a:tr>
              <a:tr h="162923">
                <a:tc>
                  <a:txBody>
                    <a:bodyPr/>
                    <a:lstStyle/>
                    <a:p>
                      <a:pPr algn="just">
                        <a:lnSpc>
                          <a:spcPct val="114999"/>
                        </a:lnSpc>
                        <a:buNone/>
                        <a:defRPr/>
                      </a:pPr>
                      <a:r>
                        <a:rPr lang="en-US" sz="1200"/>
                        <a:t>36 to 50 Years MASTERS</a:t>
                      </a:r>
                      <a:endParaRPr lang="de-DE" sz="1000">
                        <a:latin typeface="Times New Roman"/>
                        <a:ea typeface="Times New Roman"/>
                      </a:endParaRPr>
                    </a:p>
                  </a:txBody>
                  <a:tcPr marL="68580" marR="68580" marT="0" marB="0"/>
                </a:tc>
                <a:tc vMerge="1">
                  <a:txBody>
                    <a:bodyPr/>
                    <a:lstStyle/>
                    <a:p>
                      <a:pPr>
                        <a:defRPr/>
                      </a:pPr>
                      <a:endParaRPr lang="de-DE"/>
                    </a:p>
                  </a:txBody>
                  <a:tcPr/>
                </a:tc>
                <a:extLst>
                  <a:ext uri="{0D108BD9-81ED-4DB2-BD59-A6C34878D82A}">
                    <a16:rowId xmlns:a16="http://schemas.microsoft.com/office/drawing/2014/main" val="10004"/>
                  </a:ext>
                </a:extLst>
              </a:tr>
              <a:tr h="162923">
                <a:tc>
                  <a:txBody>
                    <a:bodyPr/>
                    <a:lstStyle/>
                    <a:p>
                      <a:pPr algn="just">
                        <a:lnSpc>
                          <a:spcPct val="114999"/>
                        </a:lnSpc>
                        <a:buNone/>
                        <a:defRPr/>
                      </a:pPr>
                      <a:r>
                        <a:rPr lang="en-US" sz="1200"/>
                        <a:t>+ 51 Years VETERANS</a:t>
                      </a:r>
                      <a:endParaRPr lang="de-DE" sz="1000">
                        <a:latin typeface="Times New Roman"/>
                        <a:ea typeface="Times New Roman"/>
                      </a:endParaRPr>
                    </a:p>
                  </a:txBody>
                  <a:tcPr marL="68580" marR="68580" marT="0" marB="0"/>
                </a:tc>
                <a:tc vMerge="1">
                  <a:txBody>
                    <a:bodyPr/>
                    <a:lstStyle/>
                    <a:p>
                      <a:pPr>
                        <a:defRPr/>
                      </a:pPr>
                      <a:endParaRPr lang="de-DE"/>
                    </a:p>
                  </a:txBody>
                  <a:tcPr/>
                </a:tc>
                <a:extLst>
                  <a:ext uri="{0D108BD9-81ED-4DB2-BD59-A6C34878D82A}">
                    <a16:rowId xmlns:a16="http://schemas.microsoft.com/office/drawing/2014/main" val="10005"/>
                  </a:ext>
                </a:extLst>
              </a:tr>
            </a:tbl>
          </a:graphicData>
        </a:graphic>
      </p:graphicFrame>
      <p:sp>
        <p:nvSpPr>
          <p:cNvPr id="339862646" name="Rectangle 3"/>
          <p:cNvSpPr>
            <a:spLocks noChangeArrowheads="1"/>
          </p:cNvSpPr>
          <p:nvPr/>
        </p:nvSpPr>
        <p:spPr bwMode="auto">
          <a:xfrm>
            <a:off x="2262188" y="3309937"/>
            <a:ext cx="10466260" cy="385362"/>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a:defRPr/>
            </a:pPr>
            <a:endParaRPr lang="de-D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34346044" name="Textfeld 2"/>
          <p:cNvSpPr txBox="1"/>
          <p:nvPr/>
        </p:nvSpPr>
        <p:spPr bwMode="auto">
          <a:xfrm>
            <a:off x="2459735" y="128015"/>
            <a:ext cx="6377940" cy="6190028"/>
          </a:xfrm>
          <a:prstGeom prst="rect">
            <a:avLst/>
          </a:prstGeom>
          <a:noFill/>
        </p:spPr>
        <p:txBody>
          <a:bodyPr wrap="square">
            <a:spAutoFit/>
          </a:bodyPr>
          <a:lstStyle/>
          <a:p>
            <a:pPr algn="just">
              <a:lnSpc>
                <a:spcPct val="114999"/>
              </a:lnSpc>
              <a:buNone/>
              <a:defRPr/>
            </a:pPr>
            <a:r>
              <a:rPr lang="en-US" sz="1600" b="1">
                <a:solidFill>
                  <a:srgbClr val="000000"/>
                </a:solidFill>
                <a:latin typeface="Times New Roman"/>
                <a:ea typeface="Times New Roman"/>
              </a:rPr>
              <a:t>All belts / Height Categories</a:t>
            </a:r>
            <a:endParaRPr lang="de-DE" sz="1600">
              <a:solidFill>
                <a:srgbClr val="000000"/>
              </a:solidFill>
              <a:latin typeface="Times New Roman"/>
              <a:ea typeface="Times New Roman"/>
            </a:endParaRPr>
          </a:p>
          <a:p>
            <a:pPr algn="just">
              <a:lnSpc>
                <a:spcPct val="114999"/>
              </a:lnSpc>
              <a:buNone/>
              <a:defRPr/>
            </a:pPr>
            <a:r>
              <a:rPr lang="en-US" sz="1600">
                <a:latin typeface="Times New Roman"/>
                <a:ea typeface="Times New Roman"/>
              </a:rPr>
              <a:t> </a:t>
            </a:r>
            <a:endParaRPr lang="de-DE" sz="1100">
              <a:latin typeface="Times New Roman"/>
              <a:ea typeface="Times New Roman"/>
            </a:endParaRPr>
          </a:p>
          <a:p>
            <a:pPr algn="just">
              <a:lnSpc>
                <a:spcPct val="114999"/>
              </a:lnSpc>
              <a:buNone/>
              <a:defRPr/>
            </a:pPr>
            <a:r>
              <a:rPr lang="en-US" sz="1600">
                <a:latin typeface="Times New Roman"/>
                <a:ea typeface="Times New Roman"/>
              </a:rPr>
              <a:t>The match is won when a competitor scores 2 Waza-ari or one Ippon.</a:t>
            </a:r>
            <a:endParaRPr lang="de-DE" sz="1100">
              <a:latin typeface="Times New Roman"/>
              <a:ea typeface="Times New Roman"/>
            </a:endParaRPr>
          </a:p>
          <a:p>
            <a:pPr algn="just">
              <a:lnSpc>
                <a:spcPct val="114999"/>
              </a:lnSpc>
              <a:buNone/>
              <a:defRPr/>
            </a:pPr>
            <a:r>
              <a:rPr lang="en-US" sz="1600">
                <a:latin typeface="Times New Roman"/>
                <a:ea typeface="Times New Roman"/>
              </a:rPr>
              <a:t> </a:t>
            </a:r>
            <a:endParaRPr lang="de-DE" sz="1100">
              <a:latin typeface="Times New Roman"/>
              <a:ea typeface="Times New Roman"/>
            </a:endParaRPr>
          </a:p>
          <a:p>
            <a:pPr algn="just">
              <a:lnSpc>
                <a:spcPct val="114999"/>
              </a:lnSpc>
              <a:buNone/>
              <a:defRPr/>
            </a:pPr>
            <a:r>
              <a:rPr lang="en-US" sz="1600">
                <a:latin typeface="Times New Roman"/>
                <a:ea typeface="Times New Roman"/>
              </a:rPr>
              <a:t>All points and penalties under Ippon Shobu from Fudokan rules shall apply to Shobu Ippon from Fudokan Sport with this </a:t>
            </a:r>
            <a:r>
              <a:rPr lang="en-US" sz="1600" b="1">
                <a:latin typeface="Times New Roman"/>
                <a:ea typeface="Times New Roman"/>
              </a:rPr>
              <a:t>exception</a:t>
            </a:r>
            <a:r>
              <a:rPr lang="en-US" sz="1600">
                <a:latin typeface="Times New Roman"/>
                <a:ea typeface="Times New Roman"/>
              </a:rPr>
              <a:t>: the awarding of Keikoku, Chui, Jogai penalties does not result in points add to the oponent.</a:t>
            </a:r>
            <a:r>
              <a:rPr lang="en-US" sz="1100">
                <a:latin typeface="Times New Roman"/>
                <a:ea typeface="Times New Roman"/>
              </a:rPr>
              <a:t> </a:t>
            </a:r>
            <a:r>
              <a:rPr lang="en-US" sz="1600">
                <a:latin typeface="Times New Roman"/>
                <a:ea typeface="Times New Roman"/>
              </a:rPr>
              <a:t>These penalties will only be taken into account in the event of a tie.</a:t>
            </a:r>
            <a:endParaRPr lang="de-DE" sz="1100">
              <a:latin typeface="Times New Roman"/>
              <a:ea typeface="Times New Roman"/>
            </a:endParaRPr>
          </a:p>
          <a:p>
            <a:pPr algn="just">
              <a:lnSpc>
                <a:spcPct val="114999"/>
              </a:lnSpc>
              <a:buNone/>
              <a:defRPr/>
            </a:pPr>
            <a:r>
              <a:rPr lang="en-US" sz="1600">
                <a:latin typeface="Times New Roman"/>
                <a:ea typeface="Times New Roman"/>
              </a:rPr>
              <a:t>In HANTEI, Fukushin judge shall base the decision on the following criteria:</a:t>
            </a:r>
            <a:endParaRPr lang="de-DE" sz="1100">
              <a:latin typeface="Times New Roman"/>
              <a:ea typeface="Times New Roman"/>
            </a:endParaRPr>
          </a:p>
          <a:p>
            <a:pPr marL="457200" algn="just">
              <a:lnSpc>
                <a:spcPct val="114999"/>
              </a:lnSpc>
              <a:buNone/>
              <a:defRPr/>
            </a:pPr>
            <a:r>
              <a:rPr lang="en-US" sz="1600">
                <a:latin typeface="Times New Roman"/>
                <a:ea typeface="Times New Roman"/>
              </a:rPr>
              <a:t>a) Number of Ippon scored</a:t>
            </a:r>
            <a:endParaRPr lang="de-DE" sz="1100">
              <a:latin typeface="Times New Roman"/>
              <a:ea typeface="Times New Roman"/>
            </a:endParaRPr>
          </a:p>
          <a:p>
            <a:pPr marL="457200" algn="just">
              <a:lnSpc>
                <a:spcPct val="114999"/>
              </a:lnSpc>
              <a:buNone/>
              <a:defRPr/>
            </a:pPr>
            <a:r>
              <a:rPr lang="en-US" sz="1600">
                <a:latin typeface="Times New Roman"/>
                <a:ea typeface="Times New Roman"/>
              </a:rPr>
              <a:t>b) Number of Waza-ari scored</a:t>
            </a:r>
            <a:endParaRPr lang="de-DE" sz="1100">
              <a:latin typeface="Times New Roman"/>
              <a:ea typeface="Times New Roman"/>
            </a:endParaRPr>
          </a:p>
          <a:p>
            <a:pPr marL="457200" algn="just">
              <a:lnSpc>
                <a:spcPct val="114999"/>
              </a:lnSpc>
              <a:buNone/>
              <a:defRPr/>
            </a:pPr>
            <a:r>
              <a:rPr lang="en-US" sz="1600">
                <a:latin typeface="Times New Roman"/>
                <a:ea typeface="Times New Roman"/>
              </a:rPr>
              <a:t>c) Any penalties (Keikoku, Chui, Jogai,)</a:t>
            </a:r>
            <a:endParaRPr lang="de-DE" sz="1100">
              <a:latin typeface="Times New Roman"/>
              <a:ea typeface="Times New Roman"/>
            </a:endParaRPr>
          </a:p>
          <a:p>
            <a:pPr algn="just">
              <a:lnSpc>
                <a:spcPct val="114999"/>
              </a:lnSpc>
              <a:buNone/>
              <a:defRPr/>
            </a:pPr>
            <a:r>
              <a:rPr lang="en-US" sz="1600">
                <a:latin typeface="Times New Roman"/>
                <a:ea typeface="Times New Roman"/>
              </a:rPr>
              <a:t>In the event of a tie, the Central Referee shall call for Hantei, and the four judges shall cast their votes. If the tie persists after Hantei, a new match SAI SHIAI shall be conducted.</a:t>
            </a:r>
            <a:endParaRPr lang="de-DE" sz="1100">
              <a:latin typeface="Times New Roman"/>
              <a:ea typeface="Times New Roman"/>
            </a:endParaRPr>
          </a:p>
          <a:p>
            <a:pPr algn="just">
              <a:lnSpc>
                <a:spcPct val="114999"/>
              </a:lnSpc>
              <a:buNone/>
              <a:defRPr/>
            </a:pPr>
            <a:r>
              <a:rPr lang="en-US" sz="1600">
                <a:latin typeface="Times New Roman"/>
                <a:ea typeface="Times New Roman"/>
              </a:rPr>
              <a:t>All scores and warnings from the previous match shall not be carried over into the Sai Shiai, as it is considered a new match.</a:t>
            </a:r>
            <a:endParaRPr lang="de-DE" sz="1100">
              <a:latin typeface="Times New Roman"/>
              <a:ea typeface="Times New Roman"/>
            </a:endParaRPr>
          </a:p>
          <a:p>
            <a:pPr algn="just">
              <a:lnSpc>
                <a:spcPct val="114999"/>
              </a:lnSpc>
              <a:buNone/>
              <a:defRPr/>
            </a:pPr>
            <a:r>
              <a:rPr lang="en-US" sz="1600">
                <a:latin typeface="Times New Roman"/>
                <a:ea typeface="Times New Roman"/>
              </a:rPr>
              <a:t> </a:t>
            </a:r>
            <a:endParaRPr lang="de-DE" sz="1100">
              <a:latin typeface="Times New Roman"/>
              <a:ea typeface="Times New Roman"/>
            </a:endParaRPr>
          </a:p>
          <a:p>
            <a:pPr algn="just">
              <a:lnSpc>
                <a:spcPct val="114999"/>
              </a:lnSpc>
              <a:buNone/>
              <a:defRPr/>
            </a:pPr>
            <a:r>
              <a:rPr lang="en-US" sz="1600" b="1">
                <a:latin typeface="Times New Roman"/>
              </a:rPr>
              <a:t>The required equipment shall consist of: gum shields, gloves B, breast protection for women, and groin protection.</a:t>
            </a:r>
            <a:endParaRPr lang="de-DE" sz="1600" b="1">
              <a:latin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68374599" name="Textfeld 2"/>
          <p:cNvSpPr txBox="1"/>
          <p:nvPr/>
        </p:nvSpPr>
        <p:spPr bwMode="auto">
          <a:xfrm>
            <a:off x="516636" y="543411"/>
            <a:ext cx="6099048" cy="385362"/>
          </a:xfrm>
          <a:prstGeom prst="rect">
            <a:avLst/>
          </a:prstGeom>
          <a:noFill/>
        </p:spPr>
        <p:txBody>
          <a:bodyPr wrap="square">
            <a:spAutoFit/>
          </a:bodyPr>
          <a:lstStyle/>
          <a:p>
            <a:pPr marL="342900" lvl="0" indent="-342900" algn="just">
              <a:lnSpc>
                <a:spcPct val="114999"/>
              </a:lnSpc>
              <a:buSzPts val="1200"/>
              <a:buFont typeface="+mj-lt"/>
              <a:buAutoNum type="romanUcPeriod"/>
              <a:tabLst>
                <a:tab pos="449580" algn="l"/>
              </a:tabLst>
              <a:defRPr/>
            </a:pPr>
            <a:r>
              <a:rPr lang="en-US" b="1">
                <a:latin typeface="Times New Roman"/>
              </a:rPr>
              <a:t>IPPON KUMITE — TEAM ROTATION FORMAT</a:t>
            </a:r>
            <a:endParaRPr lang="de-DE" b="1">
              <a:latin typeface="Times New Roman"/>
            </a:endParaRPr>
          </a:p>
        </p:txBody>
      </p:sp>
      <p:sp>
        <p:nvSpPr>
          <p:cNvPr id="1967485500" name="Textfeld 4"/>
          <p:cNvSpPr txBox="1"/>
          <p:nvPr/>
        </p:nvSpPr>
        <p:spPr bwMode="auto">
          <a:xfrm>
            <a:off x="569214" y="973015"/>
            <a:ext cx="8631936" cy="352789"/>
          </a:xfrm>
          <a:prstGeom prst="rect">
            <a:avLst/>
          </a:prstGeom>
          <a:noFill/>
        </p:spPr>
        <p:txBody>
          <a:bodyPr wrap="square">
            <a:spAutoFit/>
          </a:bodyPr>
          <a:lstStyle/>
          <a:p>
            <a:pPr algn="just">
              <a:lnSpc>
                <a:spcPct val="114999"/>
              </a:lnSpc>
              <a:buNone/>
              <a:defRPr/>
            </a:pPr>
            <a:r>
              <a:rPr lang="en-US" sz="1600" b="1" u="sng">
                <a:latin typeface="Times New Roman"/>
                <a:ea typeface="Times New Roman"/>
              </a:rPr>
              <a:t>Kumite Shobu Ippon – Team Rotation Categories Male &amp; Female (All Belts/ Open weight)</a:t>
            </a:r>
            <a:endParaRPr lang="de-DE" sz="1100" u="sng">
              <a:latin typeface="Times New Roman"/>
              <a:ea typeface="Times New Roman"/>
            </a:endParaRPr>
          </a:p>
        </p:txBody>
      </p:sp>
      <p:graphicFrame>
        <p:nvGraphicFramePr>
          <p:cNvPr id="204427690" name="Tabelle 5"/>
          <p:cNvGraphicFramePr>
            <a:graphicFrameLocks noGrp="1"/>
          </p:cNvGraphicFramePr>
          <p:nvPr/>
        </p:nvGraphicFramePr>
        <p:xfrm>
          <a:off x="624078" y="1288776"/>
          <a:ext cx="2743200" cy="966470"/>
        </p:xfrm>
        <a:graphic>
          <a:graphicData uri="http://schemas.openxmlformats.org/drawingml/2006/table">
            <a:tbl>
              <a:tblPr firstRow="1" firstCol="1" bandRow="1">
                <a:tableStyleId>{5C22544A-7EE6-4342-B048-85BDC9FD1C3A}</a:tableStyleId>
              </a:tblPr>
              <a:tblGrid>
                <a:gridCol w="2743200">
                  <a:extLst>
                    <a:ext uri="{9D8B030D-6E8A-4147-A177-3AD203B41FA5}">
                      <a16:colId xmlns:a16="http://schemas.microsoft.com/office/drawing/2014/main" val="20000"/>
                    </a:ext>
                  </a:extLst>
                </a:gridCol>
              </a:tblGrid>
              <a:tr h="0">
                <a:tc>
                  <a:txBody>
                    <a:bodyPr/>
                    <a:lstStyle/>
                    <a:p>
                      <a:pPr algn="just">
                        <a:lnSpc>
                          <a:spcPct val="114999"/>
                        </a:lnSpc>
                        <a:buNone/>
                        <a:defRPr/>
                      </a:pPr>
                      <a:r>
                        <a:rPr lang="en-US" sz="1200"/>
                        <a:t>14 to 15 Years CADETS</a:t>
                      </a:r>
                      <a:endParaRPr lang="de-DE" sz="1000">
                        <a:latin typeface="Times New Roman"/>
                        <a:ea typeface="Times New Roman"/>
                      </a:endParaRPr>
                    </a:p>
                  </a:txBody>
                  <a:tcPr marL="68580" marR="68580" marT="0" marB="0"/>
                </a:tc>
                <a:extLst>
                  <a:ext uri="{0D108BD9-81ED-4DB2-BD59-A6C34878D82A}">
                    <a16:rowId xmlns:a16="http://schemas.microsoft.com/office/drawing/2014/main" val="10000"/>
                  </a:ext>
                </a:extLst>
              </a:tr>
              <a:tr h="0">
                <a:tc>
                  <a:txBody>
                    <a:bodyPr/>
                    <a:lstStyle/>
                    <a:p>
                      <a:pPr algn="just">
                        <a:lnSpc>
                          <a:spcPct val="114999"/>
                        </a:lnSpc>
                        <a:buNone/>
                        <a:defRPr/>
                      </a:pPr>
                      <a:r>
                        <a:rPr lang="en-US" sz="1200"/>
                        <a:t>16 to 17 Years JUNIORS</a:t>
                      </a:r>
                      <a:endParaRPr lang="de-DE" sz="1000">
                        <a:latin typeface="Times New Roman"/>
                        <a:ea typeface="Times New Roman"/>
                      </a:endParaRPr>
                    </a:p>
                  </a:txBody>
                  <a:tcPr marL="68580" marR="68580" marT="0" marB="0"/>
                </a:tc>
                <a:extLst>
                  <a:ext uri="{0D108BD9-81ED-4DB2-BD59-A6C34878D82A}">
                    <a16:rowId xmlns:a16="http://schemas.microsoft.com/office/drawing/2014/main" val="10001"/>
                  </a:ext>
                </a:extLst>
              </a:tr>
              <a:tr h="0">
                <a:tc>
                  <a:txBody>
                    <a:bodyPr/>
                    <a:lstStyle/>
                    <a:p>
                      <a:pPr algn="just">
                        <a:lnSpc>
                          <a:spcPct val="114999"/>
                        </a:lnSpc>
                        <a:buNone/>
                        <a:defRPr/>
                      </a:pPr>
                      <a:r>
                        <a:rPr lang="en-US" sz="1200"/>
                        <a:t>18 to 20 Years UNDER 21</a:t>
                      </a:r>
                      <a:endParaRPr lang="de-DE" sz="1000">
                        <a:latin typeface="Times New Roman"/>
                        <a:ea typeface="Times New Roman"/>
                      </a:endParaRPr>
                    </a:p>
                  </a:txBody>
                  <a:tcPr marL="68580" marR="68580" marT="0" marB="0"/>
                </a:tc>
                <a:extLst>
                  <a:ext uri="{0D108BD9-81ED-4DB2-BD59-A6C34878D82A}">
                    <a16:rowId xmlns:a16="http://schemas.microsoft.com/office/drawing/2014/main" val="10002"/>
                  </a:ext>
                </a:extLst>
              </a:tr>
              <a:tr h="0">
                <a:tc>
                  <a:txBody>
                    <a:bodyPr/>
                    <a:lstStyle/>
                    <a:p>
                      <a:pPr algn="just">
                        <a:lnSpc>
                          <a:spcPct val="114999"/>
                        </a:lnSpc>
                        <a:buNone/>
                        <a:defRPr/>
                      </a:pPr>
                      <a:r>
                        <a:rPr lang="en-US" sz="1200"/>
                        <a:t>21 to 35 Years SENIORS</a:t>
                      </a:r>
                      <a:endParaRPr lang="de-DE" sz="1000">
                        <a:latin typeface="Times New Roman"/>
                        <a:ea typeface="Times New Roman"/>
                      </a:endParaRPr>
                    </a:p>
                  </a:txBody>
                  <a:tcPr marL="68580" marR="68580" marT="0" marB="0"/>
                </a:tc>
                <a:extLst>
                  <a:ext uri="{0D108BD9-81ED-4DB2-BD59-A6C34878D82A}">
                    <a16:rowId xmlns:a16="http://schemas.microsoft.com/office/drawing/2014/main" val="10003"/>
                  </a:ext>
                </a:extLst>
              </a:tr>
              <a:tr h="0">
                <a:tc>
                  <a:txBody>
                    <a:bodyPr/>
                    <a:lstStyle/>
                    <a:p>
                      <a:pPr algn="just">
                        <a:lnSpc>
                          <a:spcPct val="114999"/>
                        </a:lnSpc>
                        <a:buNone/>
                        <a:defRPr/>
                      </a:pPr>
                      <a:r>
                        <a:rPr lang="en-US" sz="1200"/>
                        <a:t>36 to 50 Years MASTERS</a:t>
                      </a:r>
                      <a:endParaRPr lang="de-DE" sz="1000">
                        <a:latin typeface="Times New Roman"/>
                        <a:ea typeface="Times New Roman"/>
                      </a:endParaRPr>
                    </a:p>
                  </a:txBody>
                  <a:tcPr marL="68580" marR="68580" marT="0" marB="0"/>
                </a:tc>
                <a:extLst>
                  <a:ext uri="{0D108BD9-81ED-4DB2-BD59-A6C34878D82A}">
                    <a16:rowId xmlns:a16="http://schemas.microsoft.com/office/drawing/2014/main" val="10004"/>
                  </a:ext>
                </a:extLst>
              </a:tr>
            </a:tbl>
          </a:graphicData>
        </a:graphic>
      </p:graphicFrame>
      <p:sp>
        <p:nvSpPr>
          <p:cNvPr id="1381924969" name="Textfeld 7"/>
          <p:cNvSpPr txBox="1"/>
          <p:nvPr/>
        </p:nvSpPr>
        <p:spPr bwMode="auto">
          <a:xfrm>
            <a:off x="569214" y="2334473"/>
            <a:ext cx="8394192" cy="271293"/>
          </a:xfrm>
          <a:prstGeom prst="rect">
            <a:avLst/>
          </a:prstGeom>
          <a:noFill/>
        </p:spPr>
        <p:txBody>
          <a:bodyPr wrap="square">
            <a:spAutoFit/>
          </a:bodyPr>
          <a:lstStyle/>
          <a:p>
            <a:pPr algn="just">
              <a:lnSpc>
                <a:spcPct val="114999"/>
              </a:lnSpc>
              <a:buNone/>
              <a:defRPr/>
            </a:pPr>
            <a:r>
              <a:rPr lang="en-US" sz="1100">
                <a:latin typeface="Times New Roman"/>
                <a:ea typeface="Times New Roman"/>
              </a:rPr>
              <a:t>As a general rule, the provisions applicable to Individual Shobu Ippon apply also to Team Rotation. Matches will be judged using the flag system</a:t>
            </a:r>
            <a:endParaRPr lang="de-DE" sz="1600"/>
          </a:p>
        </p:txBody>
      </p:sp>
      <p:sp>
        <p:nvSpPr>
          <p:cNvPr id="505375016" name="Textfeld 9"/>
          <p:cNvSpPr txBox="1"/>
          <p:nvPr/>
        </p:nvSpPr>
        <p:spPr bwMode="auto">
          <a:xfrm>
            <a:off x="569214" y="2523078"/>
            <a:ext cx="6099048" cy="287643"/>
          </a:xfrm>
          <a:prstGeom prst="rect">
            <a:avLst/>
          </a:prstGeom>
          <a:noFill/>
        </p:spPr>
        <p:txBody>
          <a:bodyPr wrap="square">
            <a:spAutoFit/>
          </a:bodyPr>
          <a:lstStyle/>
          <a:p>
            <a:pPr algn="just">
              <a:lnSpc>
                <a:spcPct val="114999"/>
              </a:lnSpc>
              <a:buNone/>
              <a:defRPr/>
            </a:pPr>
            <a:r>
              <a:rPr lang="en-US" sz="1100">
                <a:latin typeface="Times New Roman"/>
                <a:ea typeface="Times New Roman"/>
              </a:rPr>
              <a:t>Team Rotation Kumite match time is 4 minutes of continuous running time</a:t>
            </a:r>
            <a:r>
              <a:rPr lang="en-US" sz="1200">
                <a:latin typeface="Times New Roman"/>
                <a:ea typeface="Times New Roman"/>
              </a:rPr>
              <a:t>.</a:t>
            </a:r>
            <a:endParaRPr lang="de-DE" sz="1000">
              <a:latin typeface="Times New Roman"/>
              <a:ea typeface="Times New Roman"/>
            </a:endParaRPr>
          </a:p>
        </p:txBody>
      </p:sp>
      <p:sp>
        <p:nvSpPr>
          <p:cNvPr id="736183051" name="Textfeld 11"/>
          <p:cNvSpPr txBox="1"/>
          <p:nvPr/>
        </p:nvSpPr>
        <p:spPr bwMode="auto">
          <a:xfrm>
            <a:off x="569214" y="2714624"/>
            <a:ext cx="7566660" cy="271421"/>
          </a:xfrm>
          <a:prstGeom prst="rect">
            <a:avLst/>
          </a:prstGeom>
          <a:noFill/>
        </p:spPr>
        <p:txBody>
          <a:bodyPr wrap="square">
            <a:spAutoFit/>
          </a:bodyPr>
          <a:lstStyle/>
          <a:p>
            <a:pPr algn="just">
              <a:lnSpc>
                <a:spcPct val="114999"/>
              </a:lnSpc>
              <a:buNone/>
              <a:defRPr/>
            </a:pPr>
            <a:r>
              <a:rPr lang="en-US" sz="1100">
                <a:latin typeface="Times New Roman"/>
                <a:ea typeface="Times New Roman"/>
              </a:rPr>
              <a:t>Each team shall consist of three competitors and one reserve. A team must have at least three competitors in order to participate.</a:t>
            </a:r>
            <a:endParaRPr lang="de-DE" sz="900">
              <a:latin typeface="Times New Roman"/>
              <a:ea typeface="Times New Roman"/>
            </a:endParaRPr>
          </a:p>
        </p:txBody>
      </p:sp>
      <p:sp>
        <p:nvSpPr>
          <p:cNvPr id="414165515" name="Textfeld 13"/>
          <p:cNvSpPr txBox="1"/>
          <p:nvPr/>
        </p:nvSpPr>
        <p:spPr bwMode="auto">
          <a:xfrm>
            <a:off x="569214" y="2891164"/>
            <a:ext cx="8394192" cy="271421"/>
          </a:xfrm>
          <a:prstGeom prst="rect">
            <a:avLst/>
          </a:prstGeom>
          <a:noFill/>
        </p:spPr>
        <p:txBody>
          <a:bodyPr wrap="square">
            <a:spAutoFit/>
          </a:bodyPr>
          <a:lstStyle/>
          <a:p>
            <a:pPr algn="just">
              <a:lnSpc>
                <a:spcPct val="114999"/>
              </a:lnSpc>
              <a:buNone/>
              <a:defRPr/>
            </a:pPr>
            <a:r>
              <a:rPr lang="en-US" sz="1100">
                <a:latin typeface="Times New Roman"/>
                <a:ea typeface="Times New Roman"/>
              </a:rPr>
              <a:t>Every competitor must fight at least once, for a minimum of 15 seconds during the prescribed match time of 4 minutes.</a:t>
            </a:r>
            <a:endParaRPr lang="de-DE" sz="900">
              <a:latin typeface="Times New Roman"/>
              <a:ea typeface="Times New Roman"/>
            </a:endParaRPr>
          </a:p>
        </p:txBody>
      </p:sp>
      <p:sp>
        <p:nvSpPr>
          <p:cNvPr id="371870497" name="Textfeld 15"/>
          <p:cNvSpPr txBox="1"/>
          <p:nvPr/>
        </p:nvSpPr>
        <p:spPr bwMode="auto">
          <a:xfrm>
            <a:off x="569214" y="3103329"/>
            <a:ext cx="8394192" cy="271421"/>
          </a:xfrm>
          <a:prstGeom prst="rect">
            <a:avLst/>
          </a:prstGeom>
          <a:noFill/>
        </p:spPr>
        <p:txBody>
          <a:bodyPr wrap="square">
            <a:spAutoFit/>
          </a:bodyPr>
          <a:lstStyle/>
          <a:p>
            <a:pPr algn="just">
              <a:lnSpc>
                <a:spcPct val="114999"/>
              </a:lnSpc>
              <a:buNone/>
              <a:defRPr/>
            </a:pPr>
            <a:r>
              <a:rPr lang="en-US" sz="1100">
                <a:latin typeface="Times New Roman"/>
                <a:ea typeface="Times New Roman"/>
              </a:rPr>
              <a:t>Each team may have one reserve competitor, who may only be used in the following round in case of injury.</a:t>
            </a:r>
            <a:endParaRPr lang="de-DE" sz="900">
              <a:latin typeface="Times New Roman"/>
              <a:ea typeface="Times New Roman"/>
            </a:endParaRPr>
          </a:p>
        </p:txBody>
      </p:sp>
      <p:sp>
        <p:nvSpPr>
          <p:cNvPr id="308215013" name="Textfeld 17"/>
          <p:cNvSpPr txBox="1"/>
          <p:nvPr/>
        </p:nvSpPr>
        <p:spPr bwMode="auto">
          <a:xfrm>
            <a:off x="562356" y="3303336"/>
            <a:ext cx="8261604" cy="271421"/>
          </a:xfrm>
          <a:prstGeom prst="rect">
            <a:avLst/>
          </a:prstGeom>
          <a:noFill/>
        </p:spPr>
        <p:txBody>
          <a:bodyPr wrap="square">
            <a:spAutoFit/>
          </a:bodyPr>
          <a:lstStyle/>
          <a:p>
            <a:pPr algn="just">
              <a:lnSpc>
                <a:spcPct val="114999"/>
              </a:lnSpc>
              <a:buNone/>
              <a:defRPr/>
            </a:pPr>
            <a:r>
              <a:rPr lang="en-US" sz="1100">
                <a:latin typeface="Times New Roman"/>
                <a:ea typeface="Times New Roman"/>
              </a:rPr>
              <a:t>When a new competitor enters the Tatami, both competitors must compete for at least 15 seconds before any further substitution can take place.</a:t>
            </a:r>
            <a:endParaRPr lang="de-DE" sz="900">
              <a:latin typeface="Times New Roman"/>
              <a:ea typeface="Times New Roman"/>
            </a:endParaRPr>
          </a:p>
        </p:txBody>
      </p:sp>
      <p:sp>
        <p:nvSpPr>
          <p:cNvPr id="2067456461" name="Textfeld 19"/>
          <p:cNvSpPr txBox="1"/>
          <p:nvPr/>
        </p:nvSpPr>
        <p:spPr bwMode="auto">
          <a:xfrm>
            <a:off x="569214" y="3495245"/>
            <a:ext cx="8394192" cy="271421"/>
          </a:xfrm>
          <a:prstGeom prst="rect">
            <a:avLst/>
          </a:prstGeom>
          <a:noFill/>
        </p:spPr>
        <p:txBody>
          <a:bodyPr wrap="square">
            <a:spAutoFit/>
          </a:bodyPr>
          <a:lstStyle/>
          <a:p>
            <a:pPr algn="just">
              <a:lnSpc>
                <a:spcPct val="114999"/>
              </a:lnSpc>
              <a:buNone/>
              <a:defRPr/>
            </a:pPr>
            <a:r>
              <a:rPr lang="en-US" sz="1100">
                <a:latin typeface="Times New Roman"/>
                <a:ea typeface="Times New Roman"/>
              </a:rPr>
              <a:t>If, at the end of the match (after 4 minutes), any competitor has not fought, the team shall be disqualified (Hansoku).</a:t>
            </a:r>
            <a:endParaRPr lang="de-DE" sz="900">
              <a:latin typeface="Times New Roman"/>
              <a:ea typeface="Times New Roman"/>
            </a:endParaRPr>
          </a:p>
        </p:txBody>
      </p:sp>
      <p:sp>
        <p:nvSpPr>
          <p:cNvPr id="553858684" name="Textfeld 21"/>
          <p:cNvSpPr txBox="1"/>
          <p:nvPr/>
        </p:nvSpPr>
        <p:spPr bwMode="auto">
          <a:xfrm>
            <a:off x="569214" y="3725739"/>
            <a:ext cx="8727948" cy="466090"/>
          </a:xfrm>
          <a:prstGeom prst="rect">
            <a:avLst/>
          </a:prstGeom>
          <a:noFill/>
        </p:spPr>
        <p:txBody>
          <a:bodyPr wrap="square">
            <a:spAutoFit/>
          </a:bodyPr>
          <a:lstStyle/>
          <a:p>
            <a:pPr algn="just">
              <a:lnSpc>
                <a:spcPct val="114999"/>
              </a:lnSpc>
              <a:buNone/>
              <a:defRPr/>
            </a:pPr>
            <a:r>
              <a:rPr lang="en-US" sz="1100">
                <a:latin typeface="Times New Roman"/>
                <a:ea typeface="Times New Roman"/>
              </a:rPr>
              <a:t>If, during an action, one or two team members are scored with an Ippon, they shall be eliminated and may no longer participate in that match. The eliminated competitor(s) shall sit down near the Tatami. However, they may compete in a Sai Shiai if required.</a:t>
            </a:r>
            <a:endParaRPr lang="de-DE" sz="900">
              <a:latin typeface="Times New Roman"/>
              <a:ea typeface="Times New Roman"/>
            </a:endParaRPr>
          </a:p>
        </p:txBody>
      </p:sp>
      <p:sp>
        <p:nvSpPr>
          <p:cNvPr id="1726312813" name="Textfeld 23"/>
          <p:cNvSpPr txBox="1"/>
          <p:nvPr/>
        </p:nvSpPr>
        <p:spPr bwMode="auto">
          <a:xfrm>
            <a:off x="569214" y="4134799"/>
            <a:ext cx="8727948" cy="466090"/>
          </a:xfrm>
          <a:prstGeom prst="rect">
            <a:avLst/>
          </a:prstGeom>
          <a:noFill/>
        </p:spPr>
        <p:txBody>
          <a:bodyPr wrap="square">
            <a:spAutoFit/>
          </a:bodyPr>
          <a:lstStyle/>
          <a:p>
            <a:pPr algn="just">
              <a:lnSpc>
                <a:spcPct val="114999"/>
              </a:lnSpc>
              <a:buNone/>
              <a:defRPr/>
            </a:pPr>
            <a:r>
              <a:rPr lang="en-US" sz="1100">
                <a:latin typeface="Times New Roman"/>
                <a:ea typeface="Times New Roman"/>
              </a:rPr>
              <a:t>If, at any point before the final signal, a competitor gains a lead of six (6) points the match will end immediately and that competitor’s team will be declared the winner, even if the other team members have not fought.</a:t>
            </a:r>
            <a:endParaRPr lang="de-DE" sz="900">
              <a:latin typeface="Times New Roman"/>
              <a:ea typeface="Times New Roman"/>
            </a:endParaRPr>
          </a:p>
        </p:txBody>
      </p:sp>
      <p:sp>
        <p:nvSpPr>
          <p:cNvPr id="292304106" name="Textfeld 25"/>
          <p:cNvSpPr txBox="1"/>
          <p:nvPr/>
        </p:nvSpPr>
        <p:spPr bwMode="auto">
          <a:xfrm>
            <a:off x="589788" y="4516833"/>
            <a:ext cx="6099048" cy="271421"/>
          </a:xfrm>
          <a:prstGeom prst="rect">
            <a:avLst/>
          </a:prstGeom>
          <a:noFill/>
        </p:spPr>
        <p:txBody>
          <a:bodyPr wrap="square">
            <a:spAutoFit/>
          </a:bodyPr>
          <a:lstStyle/>
          <a:p>
            <a:pPr algn="just">
              <a:lnSpc>
                <a:spcPct val="114999"/>
              </a:lnSpc>
              <a:buNone/>
              <a:defRPr/>
            </a:pPr>
            <a:r>
              <a:rPr lang="en-US" sz="1100">
                <a:latin typeface="Times New Roman"/>
                <a:ea typeface="Times New Roman"/>
              </a:rPr>
              <a:t>The first team to score 3 Waza-ari, or 2 Ippon shall be declared the winner.</a:t>
            </a:r>
            <a:endParaRPr lang="de-DE" sz="900">
              <a:latin typeface="Times New Roman"/>
              <a:ea typeface="Times New Roman"/>
            </a:endParaRPr>
          </a:p>
        </p:txBody>
      </p:sp>
      <p:sp>
        <p:nvSpPr>
          <p:cNvPr id="1932953807" name="Textfeld 27"/>
          <p:cNvSpPr txBox="1"/>
          <p:nvPr/>
        </p:nvSpPr>
        <p:spPr bwMode="auto">
          <a:xfrm>
            <a:off x="589788" y="4721130"/>
            <a:ext cx="10392156" cy="271421"/>
          </a:xfrm>
          <a:prstGeom prst="rect">
            <a:avLst/>
          </a:prstGeom>
          <a:noFill/>
        </p:spPr>
        <p:txBody>
          <a:bodyPr wrap="square">
            <a:spAutoFit/>
          </a:bodyPr>
          <a:lstStyle/>
          <a:p>
            <a:pPr algn="just">
              <a:lnSpc>
                <a:spcPct val="114999"/>
              </a:lnSpc>
              <a:buNone/>
              <a:defRPr/>
            </a:pPr>
            <a:r>
              <a:rPr lang="en-US" sz="1100">
                <a:latin typeface="Times New Roman"/>
                <a:ea typeface="Times New Roman"/>
              </a:rPr>
              <a:t>At the end of the 4-minute match, the team with the highest total points shall be declared the winner. If the points are equal, the team with more Ippon shall be declared the winner.</a:t>
            </a:r>
            <a:endParaRPr lang="de-DE" sz="900">
              <a:latin typeface="Times New Roman"/>
              <a:ea typeface="Times New Roman"/>
            </a:endParaRPr>
          </a:p>
        </p:txBody>
      </p:sp>
      <p:sp>
        <p:nvSpPr>
          <p:cNvPr id="997409348" name="Textfeld 29"/>
          <p:cNvSpPr txBox="1"/>
          <p:nvPr/>
        </p:nvSpPr>
        <p:spPr bwMode="auto">
          <a:xfrm>
            <a:off x="589788" y="4925893"/>
            <a:ext cx="10138410" cy="466090"/>
          </a:xfrm>
          <a:prstGeom prst="rect">
            <a:avLst/>
          </a:prstGeom>
          <a:noFill/>
        </p:spPr>
        <p:txBody>
          <a:bodyPr wrap="square">
            <a:spAutoFit/>
          </a:bodyPr>
          <a:lstStyle/>
          <a:p>
            <a:pPr algn="just">
              <a:lnSpc>
                <a:spcPct val="114999"/>
              </a:lnSpc>
              <a:buNone/>
              <a:defRPr/>
            </a:pPr>
            <a:r>
              <a:rPr lang="en-US" sz="1100">
                <a:latin typeface="Times New Roman"/>
                <a:ea typeface="Times New Roman"/>
              </a:rPr>
              <a:t>If there is still no clear winner, the Referee shall call SOREMADE, followed by HANTEI. Based on the decisions of the corner judges, the Referee shall announce the outcome as Aka No Kachi, Shiro No Kachi, or Hikiwake. In the event of a Hikiwake, a Sai Shiai shall be held.</a:t>
            </a:r>
            <a:endParaRPr lang="de-DE" sz="900">
              <a:latin typeface="Times New Roman"/>
              <a:ea typeface="Times New Roman"/>
            </a:endParaRPr>
          </a:p>
        </p:txBody>
      </p:sp>
      <p:sp>
        <p:nvSpPr>
          <p:cNvPr id="920220194" name="Textfeld 31"/>
          <p:cNvSpPr txBox="1"/>
          <p:nvPr/>
        </p:nvSpPr>
        <p:spPr bwMode="auto">
          <a:xfrm>
            <a:off x="597789" y="5297803"/>
            <a:ext cx="10257282" cy="271421"/>
          </a:xfrm>
          <a:prstGeom prst="rect">
            <a:avLst/>
          </a:prstGeom>
          <a:noFill/>
        </p:spPr>
        <p:txBody>
          <a:bodyPr wrap="square">
            <a:spAutoFit/>
          </a:bodyPr>
          <a:lstStyle/>
          <a:p>
            <a:pPr algn="just">
              <a:lnSpc>
                <a:spcPct val="114999"/>
              </a:lnSpc>
              <a:buNone/>
              <a:defRPr/>
            </a:pPr>
            <a:r>
              <a:rPr lang="en-US" sz="1100">
                <a:latin typeface="Times New Roman"/>
                <a:ea typeface="Times New Roman"/>
              </a:rPr>
              <a:t>If, at the end of the Sai Shiai, there is still no clear winner, the Referee shall call HANTEI again. The judges must decide either Aka No Kachi or Shiro No Kachi.</a:t>
            </a:r>
            <a:endParaRPr lang="de-DE" sz="900">
              <a:latin typeface="Times New Roman"/>
              <a:ea typeface="Times New Roman"/>
            </a:endParaRPr>
          </a:p>
        </p:txBody>
      </p:sp>
      <p:sp>
        <p:nvSpPr>
          <p:cNvPr id="405848357" name="Textfeld 33"/>
          <p:cNvSpPr txBox="1"/>
          <p:nvPr/>
        </p:nvSpPr>
        <p:spPr bwMode="auto">
          <a:xfrm>
            <a:off x="597789" y="5537149"/>
            <a:ext cx="10549890" cy="871649"/>
          </a:xfrm>
          <a:prstGeom prst="rect">
            <a:avLst/>
          </a:prstGeom>
          <a:noFill/>
        </p:spPr>
        <p:txBody>
          <a:bodyPr wrap="square">
            <a:spAutoFit/>
          </a:bodyPr>
          <a:lstStyle/>
          <a:p>
            <a:pPr algn="just">
              <a:lnSpc>
                <a:spcPct val="114999"/>
              </a:lnSpc>
              <a:buNone/>
              <a:defRPr/>
            </a:pPr>
            <a:r>
              <a:rPr lang="en-US" sz="1100">
                <a:latin typeface="Times New Roman"/>
                <a:ea typeface="Times New Roman"/>
              </a:rPr>
              <a:t>In HANTEI, each judge shall base their decision on the following criteria:</a:t>
            </a:r>
            <a:endParaRPr lang="de-DE" sz="900">
              <a:latin typeface="Times New Roman"/>
              <a:ea typeface="Times New Roman"/>
            </a:endParaRPr>
          </a:p>
          <a:p>
            <a:pPr algn="just">
              <a:lnSpc>
                <a:spcPct val="114999"/>
              </a:lnSpc>
              <a:buNone/>
              <a:defRPr/>
            </a:pPr>
            <a:r>
              <a:rPr lang="en-US" sz="1100">
                <a:latin typeface="Times New Roman"/>
                <a:ea typeface="Times New Roman"/>
              </a:rPr>
              <a:t>a) Number of Ippon scored</a:t>
            </a:r>
            <a:endParaRPr lang="de-DE" sz="900">
              <a:latin typeface="Times New Roman"/>
              <a:ea typeface="Times New Roman"/>
            </a:endParaRPr>
          </a:p>
          <a:p>
            <a:pPr algn="just">
              <a:lnSpc>
                <a:spcPct val="114999"/>
              </a:lnSpc>
              <a:buNone/>
              <a:defRPr/>
            </a:pPr>
            <a:r>
              <a:rPr lang="en-US" sz="1100">
                <a:latin typeface="Times New Roman"/>
                <a:ea typeface="Times New Roman"/>
              </a:rPr>
              <a:t>b) Number of Waza-ari scored</a:t>
            </a:r>
            <a:endParaRPr lang="de-DE" sz="900">
              <a:latin typeface="Times New Roman"/>
              <a:ea typeface="Times New Roman"/>
            </a:endParaRPr>
          </a:p>
          <a:p>
            <a:pPr algn="just">
              <a:lnSpc>
                <a:spcPct val="114999"/>
              </a:lnSpc>
              <a:buNone/>
              <a:defRPr/>
            </a:pPr>
            <a:r>
              <a:rPr lang="en-US" sz="1100">
                <a:latin typeface="Times New Roman"/>
                <a:ea typeface="Times New Roman"/>
              </a:rPr>
              <a:t>c) Any penalties (Keikoku, Chui, Jogai, Tento)</a:t>
            </a:r>
            <a:endParaRPr lang="de-DE" sz="900">
              <a:latin typeface="Times New Roman"/>
              <a:ea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11916701" name="Textfeld 2"/>
          <p:cNvSpPr txBox="1"/>
          <p:nvPr/>
        </p:nvSpPr>
        <p:spPr bwMode="auto">
          <a:xfrm>
            <a:off x="973835" y="491687"/>
            <a:ext cx="7703820" cy="483017"/>
          </a:xfrm>
          <a:prstGeom prst="rect">
            <a:avLst/>
          </a:prstGeom>
          <a:noFill/>
        </p:spPr>
        <p:txBody>
          <a:bodyPr wrap="square">
            <a:spAutoFit/>
          </a:bodyPr>
          <a:lstStyle/>
          <a:p>
            <a:pPr algn="just">
              <a:lnSpc>
                <a:spcPct val="114999"/>
              </a:lnSpc>
              <a:buNone/>
              <a:tabLst>
                <a:tab pos="449580" algn="l"/>
              </a:tabLst>
              <a:defRPr/>
            </a:pPr>
            <a:r>
              <a:rPr lang="en-US" sz="2400" b="1">
                <a:latin typeface="Times New Roman"/>
              </a:rPr>
              <a:t>SANBON KUMITE — TEAM ROTATION FORMAT</a:t>
            </a:r>
            <a:endParaRPr lang="de-DE" sz="2400" b="1">
              <a:latin typeface="Times New Roman"/>
            </a:endParaRPr>
          </a:p>
        </p:txBody>
      </p:sp>
      <p:sp>
        <p:nvSpPr>
          <p:cNvPr id="1552051228" name="Textfeld 4"/>
          <p:cNvSpPr txBox="1"/>
          <p:nvPr/>
        </p:nvSpPr>
        <p:spPr bwMode="auto">
          <a:xfrm>
            <a:off x="973835" y="1068688"/>
            <a:ext cx="9651492" cy="1349472"/>
          </a:xfrm>
          <a:prstGeom prst="rect">
            <a:avLst/>
          </a:prstGeom>
          <a:noFill/>
        </p:spPr>
        <p:txBody>
          <a:bodyPr wrap="square">
            <a:spAutoFit/>
          </a:bodyPr>
          <a:lstStyle/>
          <a:p>
            <a:pPr algn="just">
              <a:lnSpc>
                <a:spcPct val="114999"/>
              </a:lnSpc>
              <a:buNone/>
              <a:defRPr/>
            </a:pPr>
            <a:r>
              <a:rPr lang="en-US" sz="1200">
                <a:latin typeface="Times New Roman"/>
                <a:ea typeface="Times New Roman"/>
              </a:rPr>
              <a:t>As a general rule, the provisions applicable to Individual Shobu Sanbon apply also to Team Rotation. </a:t>
            </a:r>
            <a:endParaRPr lang="de-DE" sz="1200">
              <a:latin typeface="Times New Roman"/>
              <a:ea typeface="Times New Roman"/>
            </a:endParaRPr>
          </a:p>
          <a:p>
            <a:pPr algn="just">
              <a:lnSpc>
                <a:spcPct val="114999"/>
              </a:lnSpc>
              <a:buNone/>
              <a:defRPr/>
            </a:pPr>
            <a:r>
              <a:rPr lang="en-US" sz="1200">
                <a:latin typeface="Times New Roman"/>
                <a:ea typeface="Times New Roman"/>
              </a:rPr>
              <a:t>Matches will be judged using the flag system.</a:t>
            </a:r>
            <a:endParaRPr lang="de-DE" sz="1000">
              <a:latin typeface="Times New Roman"/>
              <a:ea typeface="Times New Roman"/>
            </a:endParaRPr>
          </a:p>
          <a:p>
            <a:pPr algn="just">
              <a:lnSpc>
                <a:spcPct val="114999"/>
              </a:lnSpc>
              <a:buNone/>
              <a:defRPr/>
            </a:pPr>
            <a:r>
              <a:rPr lang="en-US" sz="1200" b="1">
                <a:latin typeface="Times New Roman"/>
                <a:ea typeface="Times New Roman"/>
              </a:rPr>
              <a:t>Team Rotation Kumite match time is:</a:t>
            </a:r>
            <a:endParaRPr lang="de-DE" sz="1000" b="1">
              <a:latin typeface="Times New Roman"/>
              <a:ea typeface="Times New Roman"/>
            </a:endParaRPr>
          </a:p>
          <a:p>
            <a:pPr algn="just">
              <a:lnSpc>
                <a:spcPct val="114999"/>
              </a:lnSpc>
              <a:buNone/>
              <a:defRPr/>
            </a:pPr>
            <a:r>
              <a:rPr lang="en-US" sz="1200">
                <a:latin typeface="Times New Roman"/>
                <a:ea typeface="Times New Roman"/>
              </a:rPr>
              <a:t>3 minutes of continuous running time for Children and Juvenile divisions</a:t>
            </a:r>
            <a:endParaRPr lang="de-DE" sz="1000">
              <a:latin typeface="Times New Roman"/>
              <a:ea typeface="Times New Roman"/>
            </a:endParaRPr>
          </a:p>
          <a:p>
            <a:pPr algn="just">
              <a:lnSpc>
                <a:spcPct val="114999"/>
              </a:lnSpc>
              <a:buNone/>
              <a:defRPr/>
            </a:pPr>
            <a:r>
              <a:rPr lang="en-US" sz="1200">
                <a:latin typeface="Times New Roman"/>
                <a:ea typeface="Times New Roman"/>
              </a:rPr>
              <a:t>5 minutes of continuous running time for Cadets, Juniors, Seniors, and Masters divisions</a:t>
            </a:r>
            <a:r>
              <a:rPr lang="en-US" sz="1200" b="1">
                <a:latin typeface="Times New Roman"/>
                <a:ea typeface="Times New Roman"/>
              </a:rPr>
              <a:t> </a:t>
            </a:r>
            <a:endParaRPr lang="de-DE" sz="1000">
              <a:latin typeface="Times New Roman"/>
              <a:ea typeface="Times New Roman"/>
            </a:endParaRPr>
          </a:p>
          <a:p>
            <a:pPr algn="just">
              <a:lnSpc>
                <a:spcPct val="114999"/>
              </a:lnSpc>
              <a:buNone/>
              <a:defRPr/>
            </a:pPr>
            <a:r>
              <a:rPr lang="en-US" sz="1200">
                <a:latin typeface="Times New Roman"/>
                <a:ea typeface="Times New Roman"/>
              </a:rPr>
              <a:t>The clock will only be stopped when the Sushin calls “Time.” The Sushin will stop the match only in the event of an injury.</a:t>
            </a:r>
            <a:endParaRPr lang="de-DE" sz="1000">
              <a:latin typeface="Times New Roman"/>
              <a:ea typeface="Times New Roman"/>
            </a:endParaRPr>
          </a:p>
        </p:txBody>
      </p:sp>
      <p:sp>
        <p:nvSpPr>
          <p:cNvPr id="526950997" name="Textfeld 6"/>
          <p:cNvSpPr txBox="1"/>
          <p:nvPr/>
        </p:nvSpPr>
        <p:spPr bwMode="auto">
          <a:xfrm>
            <a:off x="973835" y="2512144"/>
            <a:ext cx="7575804" cy="287643"/>
          </a:xfrm>
          <a:prstGeom prst="rect">
            <a:avLst/>
          </a:prstGeom>
          <a:noFill/>
        </p:spPr>
        <p:txBody>
          <a:bodyPr wrap="square">
            <a:spAutoFit/>
          </a:bodyPr>
          <a:lstStyle/>
          <a:p>
            <a:pPr algn="just">
              <a:lnSpc>
                <a:spcPct val="114999"/>
              </a:lnSpc>
              <a:buNone/>
              <a:defRPr/>
            </a:pPr>
            <a:r>
              <a:rPr lang="en-US" sz="1200" b="1">
                <a:latin typeface="Times New Roman"/>
                <a:ea typeface="Times New Roman"/>
              </a:rPr>
              <a:t>Kumite Shobu Sanbon – Team Rotation Categories Male &amp; Female (All Belts/ Open weight)</a:t>
            </a:r>
            <a:endParaRPr lang="de-DE" sz="1000">
              <a:latin typeface="Times New Roman"/>
              <a:ea typeface="Times New Roman"/>
            </a:endParaRPr>
          </a:p>
        </p:txBody>
      </p:sp>
      <p:graphicFrame>
        <p:nvGraphicFramePr>
          <p:cNvPr id="670525309" name="Tabelle 7"/>
          <p:cNvGraphicFramePr>
            <a:graphicFrameLocks noGrp="1"/>
          </p:cNvGraphicFramePr>
          <p:nvPr/>
        </p:nvGraphicFramePr>
        <p:xfrm>
          <a:off x="973835" y="2799787"/>
          <a:ext cx="2743200" cy="1353058"/>
        </p:xfrm>
        <a:graphic>
          <a:graphicData uri="http://schemas.openxmlformats.org/drawingml/2006/table">
            <a:tbl>
              <a:tblPr firstRow="1" firstCol="1" bandRow="1">
                <a:tableStyleId>{5C22544A-7EE6-4342-B048-85BDC9FD1C3A}</a:tableStyleId>
              </a:tblPr>
              <a:tblGrid>
                <a:gridCol w="2743200">
                  <a:extLst>
                    <a:ext uri="{9D8B030D-6E8A-4147-A177-3AD203B41FA5}">
                      <a16:colId xmlns:a16="http://schemas.microsoft.com/office/drawing/2014/main" val="20000"/>
                    </a:ext>
                  </a:extLst>
                </a:gridCol>
              </a:tblGrid>
              <a:tr h="0">
                <a:tc>
                  <a:txBody>
                    <a:bodyPr/>
                    <a:lstStyle/>
                    <a:p>
                      <a:pPr algn="just">
                        <a:lnSpc>
                          <a:spcPct val="114999"/>
                        </a:lnSpc>
                        <a:buNone/>
                        <a:defRPr/>
                      </a:pPr>
                      <a:r>
                        <a:rPr lang="en-US" sz="1200"/>
                        <a:t>10 to 11 Years (B) </a:t>
                      </a:r>
                      <a:r>
                        <a:rPr lang="de-DE" sz="1200"/>
                        <a:t>CHILDRENS </a:t>
                      </a:r>
                      <a:endParaRPr lang="de-DE" sz="1000">
                        <a:latin typeface="Times New Roman"/>
                        <a:ea typeface="Times New Roman"/>
                      </a:endParaRPr>
                    </a:p>
                  </a:txBody>
                  <a:tcPr marL="68580" marR="68580" marT="0" marB="0"/>
                </a:tc>
                <a:extLst>
                  <a:ext uri="{0D108BD9-81ED-4DB2-BD59-A6C34878D82A}">
                    <a16:rowId xmlns:a16="http://schemas.microsoft.com/office/drawing/2014/main" val="10000"/>
                  </a:ext>
                </a:extLst>
              </a:tr>
              <a:tr h="0">
                <a:tc>
                  <a:txBody>
                    <a:bodyPr/>
                    <a:lstStyle/>
                    <a:p>
                      <a:pPr algn="just">
                        <a:lnSpc>
                          <a:spcPct val="114999"/>
                        </a:lnSpc>
                        <a:buNone/>
                        <a:defRPr/>
                      </a:pPr>
                      <a:r>
                        <a:rPr lang="en-US" sz="1200"/>
                        <a:t>12 to 13 Years JUVENIL</a:t>
                      </a:r>
                      <a:endParaRPr lang="de-DE" sz="1000">
                        <a:latin typeface="Times New Roman"/>
                        <a:ea typeface="Times New Roman"/>
                      </a:endParaRPr>
                    </a:p>
                  </a:txBody>
                  <a:tcPr marL="68580" marR="68580" marT="0" marB="0"/>
                </a:tc>
                <a:extLst>
                  <a:ext uri="{0D108BD9-81ED-4DB2-BD59-A6C34878D82A}">
                    <a16:rowId xmlns:a16="http://schemas.microsoft.com/office/drawing/2014/main" val="10001"/>
                  </a:ext>
                </a:extLst>
              </a:tr>
              <a:tr h="0">
                <a:tc>
                  <a:txBody>
                    <a:bodyPr/>
                    <a:lstStyle/>
                    <a:p>
                      <a:pPr algn="just">
                        <a:lnSpc>
                          <a:spcPct val="114999"/>
                        </a:lnSpc>
                        <a:buNone/>
                        <a:defRPr/>
                      </a:pPr>
                      <a:r>
                        <a:rPr lang="en-US" sz="1200"/>
                        <a:t>14 to 15 Years CADETS</a:t>
                      </a:r>
                      <a:endParaRPr lang="de-DE" sz="1000">
                        <a:latin typeface="Times New Roman"/>
                        <a:ea typeface="Times New Roman"/>
                      </a:endParaRPr>
                    </a:p>
                  </a:txBody>
                  <a:tcPr marL="68580" marR="68580" marT="0" marB="0"/>
                </a:tc>
                <a:extLst>
                  <a:ext uri="{0D108BD9-81ED-4DB2-BD59-A6C34878D82A}">
                    <a16:rowId xmlns:a16="http://schemas.microsoft.com/office/drawing/2014/main" val="10002"/>
                  </a:ext>
                </a:extLst>
              </a:tr>
              <a:tr h="0">
                <a:tc>
                  <a:txBody>
                    <a:bodyPr/>
                    <a:lstStyle/>
                    <a:p>
                      <a:pPr algn="just">
                        <a:lnSpc>
                          <a:spcPct val="114999"/>
                        </a:lnSpc>
                        <a:buNone/>
                        <a:defRPr/>
                      </a:pPr>
                      <a:r>
                        <a:rPr lang="en-US" sz="1200"/>
                        <a:t>16 to 17 Years JUNIORS</a:t>
                      </a:r>
                      <a:endParaRPr lang="de-DE" sz="1000">
                        <a:latin typeface="Times New Roman"/>
                        <a:ea typeface="Times New Roman"/>
                      </a:endParaRPr>
                    </a:p>
                  </a:txBody>
                  <a:tcPr marL="68580" marR="68580" marT="0" marB="0"/>
                </a:tc>
                <a:extLst>
                  <a:ext uri="{0D108BD9-81ED-4DB2-BD59-A6C34878D82A}">
                    <a16:rowId xmlns:a16="http://schemas.microsoft.com/office/drawing/2014/main" val="10003"/>
                  </a:ext>
                </a:extLst>
              </a:tr>
              <a:tr h="0">
                <a:tc>
                  <a:txBody>
                    <a:bodyPr/>
                    <a:lstStyle/>
                    <a:p>
                      <a:pPr algn="just">
                        <a:lnSpc>
                          <a:spcPct val="114999"/>
                        </a:lnSpc>
                        <a:buNone/>
                        <a:defRPr/>
                      </a:pPr>
                      <a:r>
                        <a:rPr lang="en-US" sz="1200"/>
                        <a:t>18 to 20 Years UNDER 21</a:t>
                      </a:r>
                      <a:endParaRPr lang="de-DE" sz="1000">
                        <a:latin typeface="Times New Roman"/>
                        <a:ea typeface="Times New Roman"/>
                      </a:endParaRPr>
                    </a:p>
                  </a:txBody>
                  <a:tcPr marL="68580" marR="68580" marT="0" marB="0"/>
                </a:tc>
                <a:extLst>
                  <a:ext uri="{0D108BD9-81ED-4DB2-BD59-A6C34878D82A}">
                    <a16:rowId xmlns:a16="http://schemas.microsoft.com/office/drawing/2014/main" val="10004"/>
                  </a:ext>
                </a:extLst>
              </a:tr>
              <a:tr h="0">
                <a:tc>
                  <a:txBody>
                    <a:bodyPr/>
                    <a:lstStyle/>
                    <a:p>
                      <a:pPr algn="just">
                        <a:lnSpc>
                          <a:spcPct val="114999"/>
                        </a:lnSpc>
                        <a:buNone/>
                        <a:defRPr/>
                      </a:pPr>
                      <a:r>
                        <a:rPr lang="en-US" sz="1200"/>
                        <a:t>21 to 35 Years SENIORS</a:t>
                      </a:r>
                      <a:endParaRPr lang="de-DE" sz="1000">
                        <a:latin typeface="Times New Roman"/>
                        <a:ea typeface="Times New Roman"/>
                      </a:endParaRPr>
                    </a:p>
                  </a:txBody>
                  <a:tcPr marL="68580" marR="68580" marT="0" marB="0"/>
                </a:tc>
                <a:extLst>
                  <a:ext uri="{0D108BD9-81ED-4DB2-BD59-A6C34878D82A}">
                    <a16:rowId xmlns:a16="http://schemas.microsoft.com/office/drawing/2014/main" val="10005"/>
                  </a:ext>
                </a:extLst>
              </a:tr>
              <a:tr h="0">
                <a:tc>
                  <a:txBody>
                    <a:bodyPr/>
                    <a:lstStyle/>
                    <a:p>
                      <a:pPr algn="just">
                        <a:lnSpc>
                          <a:spcPct val="114999"/>
                        </a:lnSpc>
                        <a:buNone/>
                        <a:defRPr/>
                      </a:pPr>
                      <a:r>
                        <a:rPr lang="en-US" sz="1200"/>
                        <a:t>36 to 50 Years MASTERS</a:t>
                      </a:r>
                      <a:endParaRPr lang="de-DE" sz="1000">
                        <a:latin typeface="Times New Roman"/>
                        <a:ea typeface="Times New Roman"/>
                      </a:endParaRPr>
                    </a:p>
                  </a:txBody>
                  <a:tcPr marL="68580" marR="68580" marT="0" marB="0"/>
                </a:tc>
                <a:extLst>
                  <a:ext uri="{0D108BD9-81ED-4DB2-BD59-A6C34878D82A}">
                    <a16:rowId xmlns:a16="http://schemas.microsoft.com/office/drawing/2014/main" val="10006"/>
                  </a:ext>
                </a:extLst>
              </a:tr>
            </a:tbl>
          </a:graphicData>
        </a:graphic>
      </p:graphicFrame>
      <p:sp>
        <p:nvSpPr>
          <p:cNvPr id="2112664679" name="Textfeld 9"/>
          <p:cNvSpPr txBox="1"/>
          <p:nvPr/>
        </p:nvSpPr>
        <p:spPr bwMode="auto">
          <a:xfrm>
            <a:off x="891540" y="4152845"/>
            <a:ext cx="8773668" cy="1137106"/>
          </a:xfrm>
          <a:prstGeom prst="rect">
            <a:avLst/>
          </a:prstGeom>
          <a:noFill/>
        </p:spPr>
        <p:txBody>
          <a:bodyPr wrap="square">
            <a:spAutoFit/>
          </a:bodyPr>
          <a:lstStyle/>
          <a:p>
            <a:pPr algn="just">
              <a:lnSpc>
                <a:spcPct val="114999"/>
              </a:lnSpc>
              <a:buNone/>
              <a:defRPr/>
            </a:pPr>
            <a:r>
              <a:rPr lang="en-US" sz="1200">
                <a:latin typeface="Times New Roman"/>
                <a:ea typeface="Times New Roman"/>
              </a:rPr>
              <a:t>Each team must have three (3) competitors participating in every round. A team that cannot present three competitors at the start of a round will be declared withdrawn (Kiken) and will not be allowed to compete.</a:t>
            </a:r>
            <a:endParaRPr/>
          </a:p>
          <a:p>
            <a:pPr algn="just">
              <a:lnSpc>
                <a:spcPct val="114999"/>
              </a:lnSpc>
              <a:buNone/>
              <a:defRPr/>
            </a:pPr>
            <a:endParaRPr lang="en-US" sz="1200">
              <a:latin typeface="Times New Roman"/>
              <a:ea typeface="Times New Roman"/>
            </a:endParaRPr>
          </a:p>
          <a:p>
            <a:pPr algn="just">
              <a:lnSpc>
                <a:spcPct val="114999"/>
              </a:lnSpc>
              <a:buNone/>
              <a:defRPr/>
            </a:pPr>
            <a:r>
              <a:rPr lang="en-US" sz="1200">
                <a:latin typeface="Times New Roman"/>
                <a:ea typeface="Times New Roman"/>
              </a:rPr>
              <a:t>Each team may register one reserve competitor who can replace an injured athlete or be used at the coach’s discretion. This replacement will only take effect starting from the next round.</a:t>
            </a:r>
            <a:endParaRPr lang="de-DE" sz="1000">
              <a:latin typeface="Times New Roman"/>
              <a:ea typeface="Times New Roman"/>
            </a:endParaRPr>
          </a:p>
        </p:txBody>
      </p:sp>
      <p:sp>
        <p:nvSpPr>
          <p:cNvPr id="903265779" name="Textfeld 11"/>
          <p:cNvSpPr txBox="1"/>
          <p:nvPr/>
        </p:nvSpPr>
        <p:spPr bwMode="auto">
          <a:xfrm>
            <a:off x="891540" y="5346296"/>
            <a:ext cx="8910828" cy="500009"/>
          </a:xfrm>
          <a:prstGeom prst="rect">
            <a:avLst/>
          </a:prstGeom>
          <a:noFill/>
        </p:spPr>
        <p:txBody>
          <a:bodyPr wrap="square">
            <a:spAutoFit/>
          </a:bodyPr>
          <a:lstStyle/>
          <a:p>
            <a:pPr algn="just">
              <a:lnSpc>
                <a:spcPct val="114999"/>
              </a:lnSpc>
              <a:buNone/>
              <a:defRPr/>
            </a:pPr>
            <a:r>
              <a:rPr lang="en-US" sz="1200">
                <a:latin typeface="Times New Roman"/>
                <a:ea typeface="Times New Roman"/>
              </a:rPr>
              <a:t>To ensure fair participation, every competitor must fight for a minimum of fifteen (15) seconds during the match time. If a competitor does not participate by the end of the match, the team will be disqualified (Hansoku).</a:t>
            </a:r>
            <a:endParaRPr lang="de-DE" sz="1000">
              <a:latin typeface="Times New Roman"/>
              <a:ea typeface="Times New Roman"/>
            </a:endParaRPr>
          </a:p>
        </p:txBody>
      </p:sp>
      <p:sp>
        <p:nvSpPr>
          <p:cNvPr id="1913316788" name="Textfeld 13"/>
          <p:cNvSpPr txBox="1"/>
          <p:nvPr/>
        </p:nvSpPr>
        <p:spPr bwMode="auto">
          <a:xfrm>
            <a:off x="891540" y="5977928"/>
            <a:ext cx="8993124" cy="712375"/>
          </a:xfrm>
          <a:prstGeom prst="rect">
            <a:avLst/>
          </a:prstGeom>
          <a:noFill/>
        </p:spPr>
        <p:txBody>
          <a:bodyPr wrap="square">
            <a:spAutoFit/>
          </a:bodyPr>
          <a:lstStyle/>
          <a:p>
            <a:pPr algn="just">
              <a:lnSpc>
                <a:spcPct val="114999"/>
              </a:lnSpc>
              <a:buNone/>
              <a:defRPr/>
            </a:pPr>
            <a:r>
              <a:rPr lang="en-US" sz="1200">
                <a:latin typeface="Times New Roman"/>
                <a:ea typeface="Times New Roman"/>
              </a:rPr>
              <a:t>If, at any point before the final signal, a competitor gains a lead of six (6) points in the Children and Juvenile divisions, or nine (9) points in the Cadets, Juniors, Seniors, and Masters divisions, the match will end immediately and that competitor’s team will be declared the winner, even if the other team members have not fought.</a:t>
            </a:r>
            <a:endParaRPr lang="de-DE" sz="1000">
              <a:latin typeface="Times New Roman"/>
              <a:ea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3707722" name="Textfeld 2"/>
          <p:cNvSpPr txBox="1"/>
          <p:nvPr/>
        </p:nvSpPr>
        <p:spPr bwMode="auto">
          <a:xfrm>
            <a:off x="310896" y="169030"/>
            <a:ext cx="10451592" cy="1349472"/>
          </a:xfrm>
          <a:prstGeom prst="rect">
            <a:avLst/>
          </a:prstGeom>
          <a:noFill/>
        </p:spPr>
        <p:txBody>
          <a:bodyPr wrap="square">
            <a:spAutoFit/>
          </a:bodyPr>
          <a:lstStyle/>
          <a:p>
            <a:pPr algn="just">
              <a:lnSpc>
                <a:spcPct val="114999"/>
              </a:lnSpc>
              <a:buNone/>
              <a:defRPr/>
            </a:pPr>
            <a:r>
              <a:rPr lang="en-US" sz="1200">
                <a:latin typeface="Times New Roman"/>
                <a:ea typeface="Times New Roman"/>
              </a:rPr>
              <a:t>There is no maximum score limit; teams may accumulate points throughout the entire match duration.</a:t>
            </a:r>
            <a:endParaRPr lang="de-DE" sz="1000">
              <a:latin typeface="Times New Roman"/>
              <a:ea typeface="Times New Roman"/>
            </a:endParaRPr>
          </a:p>
          <a:p>
            <a:pPr algn="just">
              <a:lnSpc>
                <a:spcPct val="114999"/>
              </a:lnSpc>
              <a:buNone/>
              <a:defRPr/>
            </a:pPr>
            <a:r>
              <a:rPr lang="en-US" sz="1200">
                <a:latin typeface="Times New Roman"/>
                <a:ea typeface="Times New Roman"/>
              </a:rPr>
              <a:t> </a:t>
            </a:r>
            <a:endParaRPr lang="de-DE" sz="1000">
              <a:latin typeface="Times New Roman"/>
              <a:ea typeface="Times New Roman"/>
            </a:endParaRPr>
          </a:p>
          <a:p>
            <a:pPr algn="just">
              <a:lnSpc>
                <a:spcPct val="114999"/>
              </a:lnSpc>
              <a:buNone/>
              <a:defRPr/>
            </a:pPr>
            <a:r>
              <a:rPr lang="en-US" sz="1200">
                <a:latin typeface="Times New Roman"/>
                <a:ea typeface="Times New Roman"/>
              </a:rPr>
              <a:t>When time expires, the team with the higher total score will be declared the winner.</a:t>
            </a:r>
            <a:endParaRPr lang="de-DE" sz="1000">
              <a:latin typeface="Times New Roman"/>
              <a:ea typeface="Times New Roman"/>
            </a:endParaRPr>
          </a:p>
          <a:p>
            <a:pPr algn="just">
              <a:lnSpc>
                <a:spcPct val="114999"/>
              </a:lnSpc>
              <a:buNone/>
              <a:defRPr/>
            </a:pPr>
            <a:r>
              <a:rPr lang="en-US" sz="1200">
                <a:latin typeface="Times New Roman"/>
                <a:ea typeface="Times New Roman"/>
              </a:rPr>
              <a:t> </a:t>
            </a:r>
            <a:endParaRPr lang="de-DE" sz="1000">
              <a:latin typeface="Times New Roman"/>
              <a:ea typeface="Times New Roman"/>
            </a:endParaRPr>
          </a:p>
          <a:p>
            <a:pPr algn="just">
              <a:lnSpc>
                <a:spcPct val="114999"/>
              </a:lnSpc>
              <a:buNone/>
              <a:defRPr/>
            </a:pPr>
            <a:r>
              <a:rPr lang="en-US" sz="1200">
                <a:latin typeface="Times New Roman"/>
                <a:ea typeface="Times New Roman"/>
              </a:rPr>
              <a:t>If a six/nine-point lead is achieved within regulation time, the match will end immediately with that team declared the winner.</a:t>
            </a:r>
            <a:endParaRPr lang="de-DE" sz="1000">
              <a:latin typeface="Times New Roman"/>
              <a:ea typeface="Times New Roman"/>
            </a:endParaRPr>
          </a:p>
          <a:p>
            <a:pPr algn="just">
              <a:lnSpc>
                <a:spcPct val="114999"/>
              </a:lnSpc>
              <a:buNone/>
              <a:defRPr/>
            </a:pPr>
            <a:r>
              <a:rPr lang="en-US" sz="1200">
                <a:latin typeface="Times New Roman"/>
                <a:ea typeface="Times New Roman"/>
              </a:rPr>
              <a:t>In the event of a tie at full time, the team with SENSHU will win. </a:t>
            </a:r>
            <a:endParaRPr lang="de-DE" sz="1200">
              <a:latin typeface="Times New Roman"/>
              <a:ea typeface="Times New Roman"/>
            </a:endParaRPr>
          </a:p>
        </p:txBody>
      </p:sp>
      <p:sp>
        <p:nvSpPr>
          <p:cNvPr id="461953907" name="Textfeld 4"/>
          <p:cNvSpPr txBox="1"/>
          <p:nvPr/>
        </p:nvSpPr>
        <p:spPr bwMode="auto">
          <a:xfrm>
            <a:off x="310896" y="1518502"/>
            <a:ext cx="10341864" cy="3453125"/>
          </a:xfrm>
          <a:prstGeom prst="rect">
            <a:avLst/>
          </a:prstGeom>
          <a:noFill/>
        </p:spPr>
        <p:txBody>
          <a:bodyPr wrap="square">
            <a:spAutoFit/>
          </a:bodyPr>
          <a:lstStyle/>
          <a:p>
            <a:pPr algn="just">
              <a:lnSpc>
                <a:spcPct val="114999"/>
              </a:lnSpc>
              <a:buNone/>
              <a:defRPr/>
            </a:pPr>
            <a:r>
              <a:rPr lang="en-US" sz="1200">
                <a:latin typeface="Times New Roman"/>
                <a:ea typeface="Times New Roman"/>
              </a:rPr>
              <a:t>A designated Change Judge will supervise substitutions and will be positioned outside the tatami opposite the Jury table, equipped with red and white flags.</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The Change Judge’s responsibility is limited to indicating substitution timing and identifying the incoming competitor.</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The Change Judge has no authority regarding scoring, penalties, warnings, or Hantei decisions.</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During the match, the coach may request substitutions between the three competitors without limitation. Previously substituted competitors may re-enter later in the same round.</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Substitution requests must be submitted before Atoshi Baraku and confirmed by the Change Judge.</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The incoming competitor must be fully equipped and ready when called onto the tatami.</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spcBef>
                <a:spcPts val="1200"/>
              </a:spcBef>
              <a:spcAft>
                <a:spcPts val="300"/>
              </a:spcAft>
              <a:buNone/>
              <a:defRPr/>
            </a:pPr>
            <a:r>
              <a:rPr lang="en-US" sz="1200" b="0">
                <a:latin typeface="Times New Roman"/>
              </a:rPr>
              <a:t>Substitution Procedure</a:t>
            </a:r>
            <a:endParaRPr lang="de-DE" sz="1300" b="1">
              <a:latin typeface="Cambria"/>
            </a:endParaRPr>
          </a:p>
          <a:p>
            <a:pPr algn="just">
              <a:lnSpc>
                <a:spcPct val="114999"/>
              </a:lnSpc>
              <a:buNone/>
              <a:defRPr/>
            </a:pPr>
            <a:r>
              <a:rPr lang="en-US" sz="1200">
                <a:latin typeface="Times New Roman"/>
                <a:ea typeface="Times New Roman"/>
              </a:rPr>
              <a:t>Coaches must remain seated in designated chairs on either side of the Change Judge.</a:t>
            </a:r>
            <a:endParaRPr lang="de-DE" sz="1200">
              <a:latin typeface="Times New Roman"/>
              <a:ea typeface="Times New Roman"/>
            </a:endParaRPr>
          </a:p>
        </p:txBody>
      </p:sp>
      <p:sp>
        <p:nvSpPr>
          <p:cNvPr id="1427211119" name="Textfeld 6"/>
          <p:cNvSpPr txBox="1"/>
          <p:nvPr/>
        </p:nvSpPr>
        <p:spPr bwMode="auto">
          <a:xfrm>
            <a:off x="310896" y="5092610"/>
            <a:ext cx="10259568" cy="500009"/>
          </a:xfrm>
          <a:prstGeom prst="rect">
            <a:avLst/>
          </a:prstGeom>
          <a:noFill/>
        </p:spPr>
        <p:txBody>
          <a:bodyPr wrap="square">
            <a:spAutoFit/>
          </a:bodyPr>
          <a:lstStyle/>
          <a:p>
            <a:pPr algn="just">
              <a:lnSpc>
                <a:spcPct val="114999"/>
              </a:lnSpc>
              <a:buNone/>
              <a:defRPr/>
            </a:pPr>
            <a:r>
              <a:rPr lang="en-US" sz="1200">
                <a:latin typeface="Times New Roman"/>
                <a:ea typeface="Times New Roman"/>
              </a:rPr>
              <a:t>While one competitor is fighting, the remaining two must stay fully prepared to enter the tatami when called. At the start, Fighter 1 lines up at the mat edge, while Fighters 2 and 3 remain with the coach until their turn. After competing, a fighter must remain at the mat edge and not return to the coach’s position.</a:t>
            </a:r>
            <a:endParaRPr lang="de-DE" sz="1200">
              <a:latin typeface="Times New Roman"/>
              <a:ea typeface="Times New Roman"/>
            </a:endParaRPr>
          </a:p>
        </p:txBody>
      </p:sp>
      <p:sp>
        <p:nvSpPr>
          <p:cNvPr id="2017552529" name="Textfeld 8"/>
          <p:cNvSpPr txBox="1"/>
          <p:nvPr/>
        </p:nvSpPr>
        <p:spPr bwMode="auto">
          <a:xfrm>
            <a:off x="310896" y="5713602"/>
            <a:ext cx="10040112" cy="287643"/>
          </a:xfrm>
          <a:prstGeom prst="rect">
            <a:avLst/>
          </a:prstGeom>
          <a:noFill/>
        </p:spPr>
        <p:txBody>
          <a:bodyPr wrap="square">
            <a:spAutoFit/>
          </a:bodyPr>
          <a:lstStyle/>
          <a:p>
            <a:pPr algn="just">
              <a:lnSpc>
                <a:spcPct val="114999"/>
              </a:lnSpc>
              <a:buNone/>
              <a:defRPr/>
            </a:pPr>
            <a:r>
              <a:rPr lang="en-US" sz="1200">
                <a:latin typeface="Times New Roman"/>
                <a:ea typeface="Times New Roman"/>
              </a:rPr>
              <a:t>To initiate a substitution, the coach must clearly request “Change” to the Change Judge.</a:t>
            </a:r>
            <a:endParaRPr lang="de-DE" sz="1200">
              <a:latin typeface="Times New Roman"/>
              <a:ea typeface="Times New Roman"/>
            </a:endParaRPr>
          </a:p>
        </p:txBody>
      </p:sp>
      <p:sp>
        <p:nvSpPr>
          <p:cNvPr id="1568495348" name="Textfeld 10"/>
          <p:cNvSpPr txBox="1"/>
          <p:nvPr/>
        </p:nvSpPr>
        <p:spPr bwMode="auto">
          <a:xfrm>
            <a:off x="310896" y="6071094"/>
            <a:ext cx="10451592" cy="287643"/>
          </a:xfrm>
          <a:prstGeom prst="rect">
            <a:avLst/>
          </a:prstGeom>
          <a:noFill/>
        </p:spPr>
        <p:txBody>
          <a:bodyPr wrap="square">
            <a:spAutoFit/>
          </a:bodyPr>
          <a:lstStyle/>
          <a:p>
            <a:pPr algn="just">
              <a:lnSpc>
                <a:spcPct val="114999"/>
              </a:lnSpc>
              <a:buNone/>
              <a:defRPr/>
            </a:pPr>
            <a:r>
              <a:rPr lang="en-US" sz="1200">
                <a:latin typeface="Times New Roman"/>
                <a:ea typeface="Times New Roman"/>
              </a:rPr>
              <a:t>The Change Judge will verify the request and confirm that at least fifteen (15) seconds have elapsed since the previous substitution.</a:t>
            </a:r>
            <a:endParaRPr lang="de-DE" sz="1200">
              <a:latin typeface="Times New Roman"/>
              <a:ea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5050239" name="Textfeld 2"/>
          <p:cNvSpPr txBox="1"/>
          <p:nvPr/>
        </p:nvSpPr>
        <p:spPr bwMode="auto">
          <a:xfrm>
            <a:off x="498348" y="310664"/>
            <a:ext cx="10821924" cy="2836033"/>
          </a:xfrm>
          <a:prstGeom prst="rect">
            <a:avLst/>
          </a:prstGeom>
          <a:noFill/>
        </p:spPr>
        <p:txBody>
          <a:bodyPr wrap="square">
            <a:spAutoFit/>
          </a:bodyPr>
          <a:lstStyle/>
          <a:p>
            <a:pPr algn="just">
              <a:lnSpc>
                <a:spcPct val="114999"/>
              </a:lnSpc>
              <a:buNone/>
              <a:defRPr/>
            </a:pPr>
            <a:r>
              <a:rPr lang="en-US" sz="1200">
                <a:latin typeface="Times New Roman"/>
                <a:ea typeface="Times New Roman"/>
              </a:rPr>
              <a:t>The Change Judge will signal the Referee using whistle, flag, and the verbal command “Change”.</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Only the Referee may stop the match to authorize a substitution. The change must be completed within three (3) seconds; otherwise, the team will receive a penalty for delaying the match and the substitution will not be allowed.</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Unauthorized substitutions will also result in a penalty.</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A minimum of fifteen (15) seconds must pass before another substitution request may be made.</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After a substitution, the opposing competitor must fight at least fifteen (15) seconds before being replaced.</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Simultaneous substitutions by both teams are not permitted. The Change Judge must determine which request was made first.</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p:txBody>
      </p:sp>
      <p:sp>
        <p:nvSpPr>
          <p:cNvPr id="1386641277" name="Textfeld 4"/>
          <p:cNvSpPr txBox="1"/>
          <p:nvPr/>
        </p:nvSpPr>
        <p:spPr bwMode="auto">
          <a:xfrm>
            <a:off x="498348" y="3034648"/>
            <a:ext cx="10821924" cy="1986569"/>
          </a:xfrm>
          <a:prstGeom prst="rect">
            <a:avLst/>
          </a:prstGeom>
          <a:noFill/>
        </p:spPr>
        <p:txBody>
          <a:bodyPr wrap="square">
            <a:spAutoFit/>
          </a:bodyPr>
          <a:lstStyle/>
          <a:p>
            <a:pPr algn="just">
              <a:lnSpc>
                <a:spcPct val="114999"/>
              </a:lnSpc>
              <a:buNone/>
              <a:defRPr/>
            </a:pPr>
            <a:r>
              <a:rPr lang="en-US" sz="1200" b="1">
                <a:latin typeface="Times New Roman"/>
                <a:ea typeface="Times New Roman"/>
              </a:rPr>
              <a:t>Penalties</a:t>
            </a:r>
            <a:endParaRPr/>
          </a:p>
          <a:p>
            <a:pPr algn="just">
              <a:lnSpc>
                <a:spcPct val="114999"/>
              </a:lnSpc>
              <a:buNone/>
              <a:defRPr/>
            </a:pPr>
            <a:endParaRPr lang="de-DE" sz="1200" b="1">
              <a:latin typeface="Times New Roman"/>
              <a:ea typeface="Times New Roman"/>
            </a:endParaRPr>
          </a:p>
          <a:p>
            <a:pPr algn="just">
              <a:lnSpc>
                <a:spcPct val="114999"/>
              </a:lnSpc>
              <a:buNone/>
              <a:defRPr/>
            </a:pPr>
            <a:r>
              <a:rPr lang="en-US" sz="1200">
                <a:latin typeface="Times New Roman"/>
                <a:ea typeface="Times New Roman"/>
              </a:rPr>
              <a:t>All warnings received by team members carry over within the same round and apply to substitute competitors.</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If a competitor receives Hansoku, the entire team will be disqualified.</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If a competitor receives Shikakku, the team will be removed from the tournament entirely.</a:t>
            </a:r>
            <a:endParaRPr lang="de-DE" sz="1200">
              <a:latin typeface="Times New Roman"/>
              <a:ea typeface="Times New Roman"/>
            </a:endParaRPr>
          </a:p>
          <a:p>
            <a:pPr algn="just">
              <a:lnSpc>
                <a:spcPct val="114999"/>
              </a:lnSpc>
              <a:buNone/>
              <a:defRPr/>
            </a:pPr>
            <a:r>
              <a:rPr lang="en-US" sz="1200">
                <a:latin typeface="Times New Roman"/>
                <a:ea typeface="Times New Roman"/>
              </a:rPr>
              <a:t> </a:t>
            </a:r>
            <a:endParaRPr lang="de-DE" sz="1200">
              <a:latin typeface="Times New Roman"/>
              <a:ea typeface="Times New Roman"/>
            </a:endParaRPr>
          </a:p>
          <a:p>
            <a:pPr algn="just">
              <a:lnSpc>
                <a:spcPct val="114999"/>
              </a:lnSpc>
              <a:buNone/>
              <a:defRPr/>
            </a:pPr>
            <a:r>
              <a:rPr lang="en-US" sz="1200">
                <a:latin typeface="Times New Roman"/>
                <a:ea typeface="Times New Roman"/>
              </a:rPr>
              <a:t>Before imposing Shikakku, the Referee must consult with the Tatami Manager.</a:t>
            </a:r>
            <a:endParaRPr lang="de-DE" sz="1200">
              <a:latin typeface="Times New Roman"/>
              <a:ea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1139075" name="Titel 1"/>
          <p:cNvSpPr>
            <a:spLocks noGrp="1"/>
          </p:cNvSpPr>
          <p:nvPr>
            <p:ph type="title"/>
          </p:nvPr>
        </p:nvSpPr>
        <p:spPr bwMode="auto">
          <a:xfrm>
            <a:off x="709565" y="485828"/>
            <a:ext cx="10036894" cy="663962"/>
          </a:xfrm>
        </p:spPr>
        <p:txBody>
          <a:bodyPr>
            <a:normAutofit/>
          </a:bodyPr>
          <a:lstStyle/>
          <a:p>
            <a:pPr>
              <a:defRPr/>
            </a:pPr>
            <a:r>
              <a:rPr lang="de-DE" sz="1800" b="1" i="1" u="none" strike="noStrike">
                <a:latin typeface="Arial-BoldItalicMT"/>
              </a:rPr>
              <a:t>APPENDIX 8: WORLD / EUROPEAN</a:t>
            </a:r>
            <a:br>
              <a:rPr lang="de-DE" sz="1800" b="1" i="1" u="none" strike="noStrike">
                <a:latin typeface="Arial-BoldItalicMT"/>
              </a:rPr>
            </a:br>
            <a:r>
              <a:rPr lang="de-DE" sz="1800" b="1" i="1" u="none" strike="noStrike">
                <a:latin typeface="Arial-BoldItalicMT"/>
              </a:rPr>
              <a:t>CHAMPIONSHIPS: CATEGORIES</a:t>
            </a:r>
            <a:endParaRPr lang="de-DE"/>
          </a:p>
        </p:txBody>
      </p:sp>
      <p:graphicFrame>
        <p:nvGraphicFramePr>
          <p:cNvPr id="489163362" name="Tabelle 2"/>
          <p:cNvGraphicFramePr>
            <a:graphicFrameLocks noGrp="1"/>
          </p:cNvGraphicFramePr>
          <p:nvPr/>
        </p:nvGraphicFramePr>
        <p:xfrm>
          <a:off x="709565" y="1196649"/>
          <a:ext cx="10036890" cy="1499673"/>
        </p:xfrm>
        <a:graphic>
          <a:graphicData uri="http://schemas.openxmlformats.org/drawingml/2006/table">
            <a:tbl>
              <a:tblPr firstRow="1" bandRow="1">
                <a:tableStyleId>{5C22544A-7EE6-4342-B048-85BDC9FD1C3A}</a:tableStyleId>
              </a:tblPr>
              <a:tblGrid>
                <a:gridCol w="2007378">
                  <a:extLst>
                    <a:ext uri="{9D8B030D-6E8A-4147-A177-3AD203B41FA5}">
                      <a16:colId xmlns:a16="http://schemas.microsoft.com/office/drawing/2014/main" val="20000"/>
                    </a:ext>
                  </a:extLst>
                </a:gridCol>
                <a:gridCol w="2007378">
                  <a:extLst>
                    <a:ext uri="{9D8B030D-6E8A-4147-A177-3AD203B41FA5}">
                      <a16:colId xmlns:a16="http://schemas.microsoft.com/office/drawing/2014/main" val="20001"/>
                    </a:ext>
                  </a:extLst>
                </a:gridCol>
                <a:gridCol w="2007378">
                  <a:extLst>
                    <a:ext uri="{9D8B030D-6E8A-4147-A177-3AD203B41FA5}">
                      <a16:colId xmlns:a16="http://schemas.microsoft.com/office/drawing/2014/main" val="20002"/>
                    </a:ext>
                  </a:extLst>
                </a:gridCol>
                <a:gridCol w="2007378">
                  <a:extLst>
                    <a:ext uri="{9D8B030D-6E8A-4147-A177-3AD203B41FA5}">
                      <a16:colId xmlns:a16="http://schemas.microsoft.com/office/drawing/2014/main" val="20003"/>
                    </a:ext>
                  </a:extLst>
                </a:gridCol>
                <a:gridCol w="2007378">
                  <a:extLst>
                    <a:ext uri="{9D8B030D-6E8A-4147-A177-3AD203B41FA5}">
                      <a16:colId xmlns:a16="http://schemas.microsoft.com/office/drawing/2014/main" val="20004"/>
                    </a:ext>
                  </a:extLst>
                </a:gridCol>
              </a:tblGrid>
              <a:tr h="616801">
                <a:tc>
                  <a:txBody>
                    <a:bodyPr/>
                    <a:lstStyle/>
                    <a:p>
                      <a:pPr>
                        <a:defRPr/>
                      </a:pPr>
                      <a:r>
                        <a:rPr lang="de-DE" sz="2800" b="0" i="0" u="none" strike="noStrike">
                          <a:latin typeface="Calibri-Light"/>
                        </a:rPr>
                        <a:t>5 </a:t>
                      </a:r>
                      <a:r>
                        <a:rPr lang="de-DE" sz="1800" b="0" i="0" u="none" strike="noStrike">
                          <a:latin typeface="Calibri-Light"/>
                        </a:rPr>
                        <a:t>JUNIOR</a:t>
                      </a:r>
                      <a:endParaRPr lang="de-DE"/>
                    </a:p>
                  </a:txBody>
                  <a:tcPr/>
                </a:tc>
                <a:tc>
                  <a:txBody>
                    <a:bodyPr/>
                    <a:lstStyle/>
                    <a:p>
                      <a:pPr>
                        <a:defRPr/>
                      </a:pPr>
                      <a:r>
                        <a:rPr lang="de-DE" sz="2800" b="0" i="0" u="none" strike="noStrike">
                          <a:latin typeface="Calibri-Light"/>
                        </a:rPr>
                        <a:t>6 </a:t>
                      </a:r>
                      <a:r>
                        <a:rPr lang="de-DE" sz="1800" b="0" i="0" u="none" strike="noStrike">
                          <a:latin typeface="Calibri-Light"/>
                        </a:rPr>
                        <a:t>UNDER 21</a:t>
                      </a:r>
                      <a:endParaRPr lang="de-DE"/>
                    </a:p>
                  </a:txBody>
                  <a:tcPr/>
                </a:tc>
                <a:tc>
                  <a:txBody>
                    <a:bodyPr/>
                    <a:lstStyle/>
                    <a:p>
                      <a:pPr>
                        <a:defRPr/>
                      </a:pPr>
                      <a:r>
                        <a:rPr lang="de-DE" sz="2800" b="0" i="0" u="none" strike="noStrike">
                          <a:latin typeface="Calibri-Light"/>
                        </a:rPr>
                        <a:t>7 </a:t>
                      </a:r>
                      <a:r>
                        <a:rPr lang="de-DE" sz="1800" b="0" i="0" u="none" strike="noStrike">
                          <a:latin typeface="Calibri-Light"/>
                        </a:rPr>
                        <a:t>SENIORS</a:t>
                      </a:r>
                      <a:endParaRPr lang="de-DE"/>
                    </a:p>
                  </a:txBody>
                  <a:tcPr/>
                </a:tc>
                <a:tc>
                  <a:txBody>
                    <a:bodyPr/>
                    <a:lstStyle/>
                    <a:p>
                      <a:pPr>
                        <a:defRPr/>
                      </a:pPr>
                      <a:r>
                        <a:rPr lang="de-DE" sz="2800" b="0" i="0" u="none" strike="noStrike">
                          <a:latin typeface="Calibri-Light"/>
                        </a:rPr>
                        <a:t>8 </a:t>
                      </a:r>
                      <a:r>
                        <a:rPr lang="de-DE" sz="1800" b="0" i="0" u="none" strike="noStrike">
                          <a:latin typeface="Calibri-Light"/>
                        </a:rPr>
                        <a:t>MASTERS</a:t>
                      </a:r>
                      <a:endParaRPr lang="de-DE"/>
                    </a:p>
                  </a:txBody>
                  <a:tcPr/>
                </a:tc>
                <a:tc>
                  <a:txBody>
                    <a:bodyPr/>
                    <a:lstStyle/>
                    <a:p>
                      <a:pPr>
                        <a:defRPr/>
                      </a:pPr>
                      <a:r>
                        <a:rPr lang="de-DE" sz="2800" b="0" i="0" u="none" strike="noStrike">
                          <a:latin typeface="Calibri-Light"/>
                        </a:rPr>
                        <a:t>9 </a:t>
                      </a:r>
                      <a:r>
                        <a:rPr lang="de-DE" sz="1800" b="0" i="0" u="none" strike="noStrike">
                          <a:latin typeface="Calibri-Light"/>
                        </a:rPr>
                        <a:t>VETERANS</a:t>
                      </a:r>
                      <a:endParaRPr lang="de-DE"/>
                    </a:p>
                  </a:txBody>
                  <a:tcPr/>
                </a:tc>
                <a:extLst>
                  <a:ext uri="{0D108BD9-81ED-4DB2-BD59-A6C34878D82A}">
                    <a16:rowId xmlns:a16="http://schemas.microsoft.com/office/drawing/2014/main" val="10000"/>
                  </a:ext>
                </a:extLst>
              </a:tr>
              <a:tr h="441436">
                <a:tc>
                  <a:txBody>
                    <a:bodyPr/>
                    <a:lstStyle/>
                    <a:p>
                      <a:pPr>
                        <a:defRPr/>
                      </a:pPr>
                      <a:r>
                        <a:rPr lang="de-DE" sz="1800" b="0" i="1" u="none" strike="noStrike">
                          <a:latin typeface="Calibri-LightItalic"/>
                        </a:rPr>
                        <a:t>(16 -17 years)</a:t>
                      </a:r>
                      <a:endParaRPr lang="de-DE"/>
                    </a:p>
                  </a:txBody>
                  <a:tcPr/>
                </a:tc>
                <a:tc>
                  <a:txBody>
                    <a:bodyPr/>
                    <a:lstStyle/>
                    <a:p>
                      <a:pPr>
                        <a:defRPr/>
                      </a:pPr>
                      <a:r>
                        <a:rPr lang="de-DE" sz="1800" b="0" i="1" u="none" strike="noStrike">
                          <a:latin typeface="Calibri-LightItalic"/>
                        </a:rPr>
                        <a:t>(18 - 20 years)</a:t>
                      </a:r>
                      <a:endParaRPr lang="de-DE"/>
                    </a:p>
                  </a:txBody>
                  <a:tcPr/>
                </a:tc>
                <a:tc>
                  <a:txBody>
                    <a:bodyPr/>
                    <a:lstStyle/>
                    <a:p>
                      <a:pPr>
                        <a:defRPr/>
                      </a:pPr>
                      <a:r>
                        <a:rPr lang="de-DE" sz="1800" b="0" i="1" u="none" strike="noStrike">
                          <a:latin typeface="Calibri-LightItalic"/>
                        </a:rPr>
                        <a:t>(21 - 35 years)</a:t>
                      </a:r>
                      <a:endParaRPr lang="de-DE"/>
                    </a:p>
                  </a:txBody>
                  <a:tcPr/>
                </a:tc>
                <a:tc>
                  <a:txBody>
                    <a:bodyPr/>
                    <a:lstStyle/>
                    <a:p>
                      <a:pPr>
                        <a:defRPr/>
                      </a:pPr>
                      <a:r>
                        <a:rPr lang="de-DE" sz="1800" b="0" i="1" u="none" strike="noStrike">
                          <a:latin typeface="Calibri-LightItalic"/>
                        </a:rPr>
                        <a:t>(36 - 50 years)</a:t>
                      </a:r>
                      <a:endParaRPr lang="de-DE"/>
                    </a:p>
                  </a:txBody>
                  <a:tcPr/>
                </a:tc>
                <a:tc>
                  <a:txBody>
                    <a:bodyPr/>
                    <a:lstStyle/>
                    <a:p>
                      <a:pPr>
                        <a:defRPr/>
                      </a:pPr>
                      <a:r>
                        <a:rPr lang="de-DE" sz="1800" b="0" i="1" u="none" strike="noStrike">
                          <a:latin typeface="Calibri-LightItalic"/>
                        </a:rPr>
                        <a:t>(+ 51 years)</a:t>
                      </a:r>
                      <a:endParaRPr lang="de-DE"/>
                    </a:p>
                  </a:txBody>
                  <a:tcPr/>
                </a:tc>
                <a:extLst>
                  <a:ext uri="{0D108BD9-81ED-4DB2-BD59-A6C34878D82A}">
                    <a16:rowId xmlns:a16="http://schemas.microsoft.com/office/drawing/2014/main" val="10001"/>
                  </a:ext>
                </a:extLst>
              </a:tr>
              <a:tr h="441436">
                <a:tc>
                  <a:txBody>
                    <a:bodyPr/>
                    <a:lstStyle/>
                    <a:p>
                      <a:pPr>
                        <a:defRPr/>
                      </a:pPr>
                      <a:r>
                        <a:rPr lang="de-DE" sz="1800" b="0" i="0" u="none" strike="noStrike">
                          <a:latin typeface="Calibri-Light"/>
                        </a:rPr>
                        <a:t>Male / Female</a:t>
                      </a:r>
                      <a:endParaRPr lang="de-DE"/>
                    </a:p>
                  </a:txBody>
                  <a:tcPr/>
                </a:tc>
                <a:tc>
                  <a:txBody>
                    <a:bodyPr/>
                    <a:lstStyle/>
                    <a:p>
                      <a:pPr>
                        <a:defRPr/>
                      </a:pPr>
                      <a:r>
                        <a:rPr lang="de-DE" sz="1800" b="0" i="0" u="none" strike="noStrike">
                          <a:latin typeface="Calibri-Light"/>
                        </a:rPr>
                        <a:t>Male / Female</a:t>
                      </a:r>
                      <a:endParaRPr lang="de-DE"/>
                    </a:p>
                  </a:txBody>
                  <a:tcPr/>
                </a:tc>
                <a:tc>
                  <a:txBody>
                    <a:bodyPr/>
                    <a:lstStyle/>
                    <a:p>
                      <a:pPr>
                        <a:defRPr/>
                      </a:pPr>
                      <a:r>
                        <a:rPr lang="de-DE" sz="1800" b="0" i="0" u="none" strike="noStrike">
                          <a:latin typeface="Calibri-Light"/>
                        </a:rPr>
                        <a:t>Male / Female</a:t>
                      </a:r>
                      <a:endParaRPr lang="de-DE"/>
                    </a:p>
                  </a:txBody>
                  <a:tcPr/>
                </a:tc>
                <a:tc>
                  <a:txBody>
                    <a:bodyPr/>
                    <a:lstStyle/>
                    <a:p>
                      <a:pPr>
                        <a:defRPr/>
                      </a:pPr>
                      <a:r>
                        <a:rPr lang="de-DE" sz="1800" b="0" i="0" u="none" strike="noStrike">
                          <a:latin typeface="Calibri-Light"/>
                        </a:rPr>
                        <a:t>Male / Female</a:t>
                      </a:r>
                      <a:endParaRPr lang="de-DE"/>
                    </a:p>
                  </a:txBody>
                  <a:tcPr/>
                </a:tc>
                <a:tc>
                  <a:txBody>
                    <a:bodyPr/>
                    <a:lstStyle/>
                    <a:p>
                      <a:pPr>
                        <a:defRPr/>
                      </a:pPr>
                      <a:r>
                        <a:rPr lang="de-DE" sz="1800" b="0" i="0" u="none" strike="noStrike">
                          <a:latin typeface="Calibri-Light"/>
                        </a:rPr>
                        <a:t>Male / Female</a:t>
                      </a:r>
                      <a:endParaRPr lang="de-DE"/>
                    </a:p>
                  </a:txBody>
                  <a:tcPr/>
                </a:tc>
                <a:extLst>
                  <a:ext uri="{0D108BD9-81ED-4DB2-BD59-A6C34878D82A}">
                    <a16:rowId xmlns:a16="http://schemas.microsoft.com/office/drawing/2014/main" val="10002"/>
                  </a:ext>
                </a:extLst>
              </a:tr>
            </a:tbl>
          </a:graphicData>
        </a:graphic>
      </p:graphicFrame>
      <p:graphicFrame>
        <p:nvGraphicFramePr>
          <p:cNvPr id="260549475" name="Tabelle 3"/>
          <p:cNvGraphicFramePr>
            <a:graphicFrameLocks noGrp="1"/>
          </p:cNvGraphicFramePr>
          <p:nvPr/>
        </p:nvGraphicFramePr>
        <p:xfrm>
          <a:off x="709565" y="2743181"/>
          <a:ext cx="10036894" cy="736182"/>
        </p:xfrm>
        <a:graphic>
          <a:graphicData uri="http://schemas.openxmlformats.org/drawingml/2006/table">
            <a:tbl>
              <a:tblPr firstRow="1" bandRow="1">
                <a:tableStyleId>{5C22544A-7EE6-4342-B048-85BDC9FD1C3A}</a:tableStyleId>
              </a:tblPr>
              <a:tblGrid>
                <a:gridCol w="10036894">
                  <a:extLst>
                    <a:ext uri="{9D8B030D-6E8A-4147-A177-3AD203B41FA5}">
                      <a16:colId xmlns:a16="http://schemas.microsoft.com/office/drawing/2014/main" val="20000"/>
                    </a:ext>
                  </a:extLst>
                </a:gridCol>
              </a:tblGrid>
              <a:tr h="368091">
                <a:tc>
                  <a:txBody>
                    <a:bodyPr/>
                    <a:lstStyle/>
                    <a:p>
                      <a:pPr algn="ctr">
                        <a:defRPr/>
                      </a:pPr>
                      <a:r>
                        <a:rPr lang="de-DE" sz="1800" b="0" i="1" u="none" strike="noStrike">
                          <a:latin typeface="Calibri-LightItalic"/>
                        </a:rPr>
                        <a:t>Individual Kata / Kata Team and Kata DUO All Style’s</a:t>
                      </a:r>
                      <a:endParaRPr lang="de-DE"/>
                    </a:p>
                  </a:txBody>
                  <a:tcPr/>
                </a:tc>
                <a:extLst>
                  <a:ext uri="{0D108BD9-81ED-4DB2-BD59-A6C34878D82A}">
                    <a16:rowId xmlns:a16="http://schemas.microsoft.com/office/drawing/2014/main" val="10000"/>
                  </a:ext>
                </a:extLst>
              </a:tr>
              <a:tr h="368091">
                <a:tc>
                  <a:txBody>
                    <a:bodyPr/>
                    <a:lstStyle/>
                    <a:p>
                      <a:pPr algn="ctr">
                        <a:defRPr/>
                      </a:pPr>
                      <a:r>
                        <a:rPr lang="en-US" sz="1800" b="0" i="1" u="none" strike="noStrike">
                          <a:latin typeface="Calibri-LightItalic"/>
                        </a:rPr>
                        <a:t>Individual Kumite Shobu and Team</a:t>
                      </a:r>
                      <a:endParaRPr lang="de-DE"/>
                    </a:p>
                  </a:txBody>
                  <a:tcPr/>
                </a:tc>
                <a:extLst>
                  <a:ext uri="{0D108BD9-81ED-4DB2-BD59-A6C34878D82A}">
                    <a16:rowId xmlns:a16="http://schemas.microsoft.com/office/drawing/2014/main" val="10001"/>
                  </a:ext>
                </a:extLst>
              </a:tr>
            </a:tbl>
          </a:graphicData>
        </a:graphic>
      </p:graphicFrame>
      <p:graphicFrame>
        <p:nvGraphicFramePr>
          <p:cNvPr id="957251421" name="Tabelle 4"/>
          <p:cNvGraphicFramePr>
            <a:graphicFrameLocks noGrp="1"/>
          </p:cNvGraphicFramePr>
          <p:nvPr/>
        </p:nvGraphicFramePr>
        <p:xfrm>
          <a:off x="709564" y="3526222"/>
          <a:ext cx="10036890" cy="3108960"/>
        </p:xfrm>
        <a:graphic>
          <a:graphicData uri="http://schemas.openxmlformats.org/drawingml/2006/table">
            <a:tbl>
              <a:tblPr firstRow="1" bandRow="1">
                <a:tableStyleId>{5C22544A-7EE6-4342-B048-85BDC9FD1C3A}</a:tableStyleId>
              </a:tblPr>
              <a:tblGrid>
                <a:gridCol w="2007378">
                  <a:extLst>
                    <a:ext uri="{9D8B030D-6E8A-4147-A177-3AD203B41FA5}">
                      <a16:colId xmlns:a16="http://schemas.microsoft.com/office/drawing/2014/main" val="20000"/>
                    </a:ext>
                  </a:extLst>
                </a:gridCol>
                <a:gridCol w="2007378">
                  <a:extLst>
                    <a:ext uri="{9D8B030D-6E8A-4147-A177-3AD203B41FA5}">
                      <a16:colId xmlns:a16="http://schemas.microsoft.com/office/drawing/2014/main" val="20001"/>
                    </a:ext>
                  </a:extLst>
                </a:gridCol>
                <a:gridCol w="2007378">
                  <a:extLst>
                    <a:ext uri="{9D8B030D-6E8A-4147-A177-3AD203B41FA5}">
                      <a16:colId xmlns:a16="http://schemas.microsoft.com/office/drawing/2014/main" val="20002"/>
                    </a:ext>
                  </a:extLst>
                </a:gridCol>
                <a:gridCol w="2007378">
                  <a:extLst>
                    <a:ext uri="{9D8B030D-6E8A-4147-A177-3AD203B41FA5}">
                      <a16:colId xmlns:a16="http://schemas.microsoft.com/office/drawing/2014/main" val="20003"/>
                    </a:ext>
                  </a:extLst>
                </a:gridCol>
                <a:gridCol w="2007378">
                  <a:extLst>
                    <a:ext uri="{9D8B030D-6E8A-4147-A177-3AD203B41FA5}">
                      <a16:colId xmlns:a16="http://schemas.microsoft.com/office/drawing/2014/main" val="20004"/>
                    </a:ext>
                  </a:extLst>
                </a:gridCol>
              </a:tblGrid>
              <a:tr h="370840">
                <a:tc>
                  <a:txBody>
                    <a:bodyPr/>
                    <a:lstStyle/>
                    <a:p>
                      <a:pPr algn="l">
                        <a:defRPr/>
                      </a:pPr>
                      <a:r>
                        <a:rPr lang="de-DE" sz="1800" b="0" i="1" u="none" strike="noStrike">
                          <a:latin typeface="Calibri-LightItalic"/>
                        </a:rPr>
                        <a:t>Male Kumite</a:t>
                      </a:r>
                      <a:endParaRPr/>
                    </a:p>
                    <a:p>
                      <a:pPr algn="l">
                        <a:defRPr/>
                      </a:pPr>
                      <a:r>
                        <a:rPr lang="de-DE" sz="1800" b="0" i="1" u="none" strike="noStrike">
                          <a:latin typeface="Calibri-LightItalic"/>
                        </a:rPr>
                        <a:t>(age 16/17)</a:t>
                      </a:r>
                      <a:endParaRPr lang="de-DE"/>
                    </a:p>
                  </a:txBody>
                  <a:tcPr/>
                </a:tc>
                <a:tc>
                  <a:txBody>
                    <a:bodyPr/>
                    <a:lstStyle/>
                    <a:p>
                      <a:pPr algn="l">
                        <a:defRPr/>
                      </a:pPr>
                      <a:r>
                        <a:rPr lang="de-DE" sz="1800" b="0" i="1" u="none" strike="noStrike">
                          <a:latin typeface="Calibri-LightItalic"/>
                        </a:rPr>
                        <a:t>Male Kumite</a:t>
                      </a:r>
                      <a:endParaRPr/>
                    </a:p>
                    <a:p>
                      <a:pPr algn="l">
                        <a:defRPr/>
                      </a:pPr>
                      <a:r>
                        <a:rPr lang="de-DE" sz="1800" b="0" i="1" u="none" strike="noStrike">
                          <a:latin typeface="Calibri-LightItalic"/>
                        </a:rPr>
                        <a:t>(age 18 - 20)</a:t>
                      </a:r>
                      <a:endParaRPr lang="de-DE"/>
                    </a:p>
                  </a:txBody>
                  <a:tcPr/>
                </a:tc>
                <a:tc>
                  <a:txBody>
                    <a:bodyPr/>
                    <a:lstStyle/>
                    <a:p>
                      <a:pPr algn="l">
                        <a:defRPr/>
                      </a:pPr>
                      <a:r>
                        <a:rPr lang="de-DE" sz="1800" b="0" i="1" u="none" strike="noStrike">
                          <a:latin typeface="Calibri-LightItalic"/>
                        </a:rPr>
                        <a:t>Male Kumite</a:t>
                      </a:r>
                      <a:endParaRPr/>
                    </a:p>
                    <a:p>
                      <a:pPr algn="l">
                        <a:defRPr/>
                      </a:pPr>
                      <a:r>
                        <a:rPr lang="de-DE" sz="1800" b="0" i="1" u="none" strike="noStrike">
                          <a:latin typeface="Calibri-LightItalic"/>
                        </a:rPr>
                        <a:t>(age 21 - 35)</a:t>
                      </a:r>
                      <a:endParaRPr lang="de-DE"/>
                    </a:p>
                  </a:txBody>
                  <a:tcPr/>
                </a:tc>
                <a:tc>
                  <a:txBody>
                    <a:bodyPr/>
                    <a:lstStyle/>
                    <a:p>
                      <a:pPr algn="l">
                        <a:defRPr/>
                      </a:pPr>
                      <a:r>
                        <a:rPr lang="de-DE" sz="1800" b="0" i="1" u="none" strike="noStrike">
                          <a:latin typeface="Calibri-LightItalic"/>
                        </a:rPr>
                        <a:t>Male Kumite</a:t>
                      </a:r>
                      <a:endParaRPr/>
                    </a:p>
                    <a:p>
                      <a:pPr algn="l">
                        <a:defRPr/>
                      </a:pPr>
                      <a:r>
                        <a:rPr lang="de-DE" sz="1800" b="0" i="1" u="none" strike="noStrike">
                          <a:latin typeface="Calibri-LightItalic"/>
                        </a:rPr>
                        <a:t>(age 36 - 50)</a:t>
                      </a:r>
                      <a:endParaRPr lang="de-DE"/>
                    </a:p>
                  </a:txBody>
                  <a:tcPr/>
                </a:tc>
                <a:tc>
                  <a:txBody>
                    <a:bodyPr/>
                    <a:lstStyle/>
                    <a:p>
                      <a:pPr algn="l">
                        <a:defRPr/>
                      </a:pPr>
                      <a:r>
                        <a:rPr lang="de-DE" sz="1800" b="0" i="1" u="none" strike="noStrike">
                          <a:latin typeface="Calibri-LightItalic"/>
                        </a:rPr>
                        <a:t>Male Kumite</a:t>
                      </a:r>
                      <a:endParaRPr/>
                    </a:p>
                    <a:p>
                      <a:pPr algn="l">
                        <a:defRPr/>
                      </a:pPr>
                      <a:r>
                        <a:rPr lang="de-DE" sz="1800" b="0" i="1" u="none" strike="noStrike">
                          <a:latin typeface="Calibri-LightItalic"/>
                        </a:rPr>
                        <a:t>(age + 51)</a:t>
                      </a:r>
                      <a:endParaRPr lang="de-DE"/>
                    </a:p>
                  </a:txBody>
                  <a:tcPr/>
                </a:tc>
                <a:extLst>
                  <a:ext uri="{0D108BD9-81ED-4DB2-BD59-A6C34878D82A}">
                    <a16:rowId xmlns:a16="http://schemas.microsoft.com/office/drawing/2014/main" val="10000"/>
                  </a:ext>
                </a:extLst>
              </a:tr>
              <a:tr h="370840">
                <a:tc>
                  <a:txBody>
                    <a:bodyPr/>
                    <a:lstStyle/>
                    <a:p>
                      <a:pPr algn="l">
                        <a:defRPr/>
                      </a:pPr>
                      <a:r>
                        <a:rPr lang="de-DE" sz="1800" b="0" i="0" u="none" strike="noStrike">
                          <a:latin typeface="Calibri-Light"/>
                        </a:rPr>
                        <a:t>-65 Kg.</a:t>
                      </a:r>
                      <a:endParaRPr/>
                    </a:p>
                    <a:p>
                      <a:pPr algn="l">
                        <a:defRPr/>
                      </a:pPr>
                      <a:r>
                        <a:rPr lang="de-DE" sz="1800" b="0" i="0" u="none" strike="noStrike">
                          <a:latin typeface="Calibri-Light"/>
                        </a:rPr>
                        <a:t>-75 Kg.</a:t>
                      </a:r>
                      <a:endParaRPr/>
                    </a:p>
                    <a:p>
                      <a:pPr algn="l">
                        <a:defRPr/>
                      </a:pPr>
                      <a:r>
                        <a:rPr lang="de-DE" sz="1800" b="0" i="0" u="none" strike="noStrike">
                          <a:latin typeface="Calibri-Light"/>
                        </a:rPr>
                        <a:t>+75 Kg.</a:t>
                      </a:r>
                      <a:endParaRPr lang="de-DE"/>
                    </a:p>
                  </a:txBody>
                  <a:tcPr/>
                </a:tc>
                <a:tc>
                  <a:txBody>
                    <a:bodyPr/>
                    <a:lstStyle/>
                    <a:p>
                      <a:pPr algn="l">
                        <a:defRPr/>
                      </a:pPr>
                      <a:r>
                        <a:rPr lang="de-DE" sz="1800" b="0" i="0" u="none" strike="noStrike">
                          <a:latin typeface="Calibri-Light"/>
                        </a:rPr>
                        <a:t>-65 Kg.</a:t>
                      </a:r>
                      <a:endParaRPr/>
                    </a:p>
                    <a:p>
                      <a:pPr algn="l">
                        <a:defRPr/>
                      </a:pPr>
                      <a:r>
                        <a:rPr lang="de-DE" sz="1800" b="0" i="0" u="none" strike="noStrike">
                          <a:latin typeface="Calibri-Light"/>
                        </a:rPr>
                        <a:t>-75 Kg.</a:t>
                      </a:r>
                      <a:endParaRPr/>
                    </a:p>
                    <a:p>
                      <a:pPr algn="l">
                        <a:defRPr/>
                      </a:pPr>
                      <a:r>
                        <a:rPr lang="de-DE" sz="1800" b="0" i="0" u="none" strike="noStrike">
                          <a:latin typeface="Calibri-Light"/>
                        </a:rPr>
                        <a:t>+80 Kg.</a:t>
                      </a:r>
                      <a:endParaRPr lang="de-DE"/>
                    </a:p>
                  </a:txBody>
                  <a:tcPr/>
                </a:tc>
                <a:tc>
                  <a:txBody>
                    <a:bodyPr/>
                    <a:lstStyle/>
                    <a:p>
                      <a:pPr algn="l">
                        <a:defRPr/>
                      </a:pPr>
                      <a:r>
                        <a:rPr lang="de-DE" sz="1800" b="0" i="0" u="none" strike="noStrike">
                          <a:latin typeface="Calibri-Light"/>
                        </a:rPr>
                        <a:t>-70 Kg.</a:t>
                      </a:r>
                      <a:endParaRPr/>
                    </a:p>
                    <a:p>
                      <a:pPr algn="l">
                        <a:defRPr/>
                      </a:pPr>
                      <a:r>
                        <a:rPr lang="de-DE" sz="1800" b="0" i="0" u="none" strike="noStrike">
                          <a:latin typeface="Calibri-Light"/>
                        </a:rPr>
                        <a:t>-80 Kg.</a:t>
                      </a:r>
                      <a:endParaRPr/>
                    </a:p>
                    <a:p>
                      <a:pPr algn="l">
                        <a:defRPr/>
                      </a:pPr>
                      <a:r>
                        <a:rPr lang="de-DE" sz="1800" b="0" i="0" u="none" strike="noStrike">
                          <a:latin typeface="Calibri-Light"/>
                        </a:rPr>
                        <a:t>+80 Kg.</a:t>
                      </a:r>
                      <a:endParaRPr lang="de-DE"/>
                    </a:p>
                  </a:txBody>
                  <a:tcPr/>
                </a:tc>
                <a:tc>
                  <a:txBody>
                    <a:bodyPr/>
                    <a:lstStyle/>
                    <a:p>
                      <a:pPr algn="l">
                        <a:defRPr/>
                      </a:pPr>
                      <a:r>
                        <a:rPr lang="de-DE" sz="1800" b="0" i="0" u="none" strike="noStrike">
                          <a:latin typeface="Calibri-Light"/>
                        </a:rPr>
                        <a:t>-75 Kg.</a:t>
                      </a:r>
                      <a:endParaRPr/>
                    </a:p>
                    <a:p>
                      <a:pPr algn="l">
                        <a:defRPr/>
                      </a:pPr>
                      <a:r>
                        <a:rPr lang="de-DE" sz="1800" b="0" i="0" u="none" strike="noStrike">
                          <a:latin typeface="Calibri-Light"/>
                        </a:rPr>
                        <a:t>+75 Kg.</a:t>
                      </a:r>
                      <a:endParaRPr lang="de-DE"/>
                    </a:p>
                  </a:txBody>
                  <a:tcPr/>
                </a:tc>
                <a:tc>
                  <a:txBody>
                    <a:bodyPr/>
                    <a:lstStyle/>
                    <a:p>
                      <a:pPr>
                        <a:defRPr/>
                      </a:pPr>
                      <a:r>
                        <a:rPr lang="de-DE" sz="1800" b="0" i="0" u="none" strike="noStrike">
                          <a:latin typeface="Calibri-Light"/>
                        </a:rPr>
                        <a:t>-OPEN.</a:t>
                      </a:r>
                      <a:endParaRPr lang="de-DE"/>
                    </a:p>
                  </a:txBody>
                  <a:tcPr/>
                </a:tc>
                <a:extLst>
                  <a:ext uri="{0D108BD9-81ED-4DB2-BD59-A6C34878D82A}">
                    <a16:rowId xmlns:a16="http://schemas.microsoft.com/office/drawing/2014/main" val="10001"/>
                  </a:ext>
                </a:extLst>
              </a:tr>
              <a:tr h="370840">
                <a:tc>
                  <a:txBody>
                    <a:bodyPr/>
                    <a:lstStyle/>
                    <a:p>
                      <a:pPr algn="l">
                        <a:defRPr/>
                      </a:pPr>
                      <a:r>
                        <a:rPr lang="de-DE" sz="1800" b="0" i="1" u="none" strike="noStrike">
                          <a:latin typeface="Calibri-LightItalic"/>
                        </a:rPr>
                        <a:t>Female Kumite</a:t>
                      </a:r>
                      <a:endParaRPr/>
                    </a:p>
                    <a:p>
                      <a:pPr algn="l">
                        <a:defRPr/>
                      </a:pPr>
                      <a:r>
                        <a:rPr lang="de-DE" sz="1800" b="0" i="1" u="none" strike="noStrike">
                          <a:latin typeface="Calibri-LightItalic"/>
                        </a:rPr>
                        <a:t>(age 16/17)</a:t>
                      </a:r>
                      <a:endParaRPr lang="de-DE"/>
                    </a:p>
                  </a:txBody>
                  <a:tcPr/>
                </a:tc>
                <a:tc>
                  <a:txBody>
                    <a:bodyPr/>
                    <a:lstStyle/>
                    <a:p>
                      <a:pPr algn="l">
                        <a:defRPr/>
                      </a:pPr>
                      <a:r>
                        <a:rPr lang="de-DE" sz="1800" b="0" i="1" u="none" strike="noStrike">
                          <a:latin typeface="Calibri-LightItalic"/>
                        </a:rPr>
                        <a:t>Female Kumite</a:t>
                      </a:r>
                      <a:endParaRPr/>
                    </a:p>
                    <a:p>
                      <a:pPr algn="l">
                        <a:defRPr/>
                      </a:pPr>
                      <a:r>
                        <a:rPr lang="de-DE" sz="1800" b="0" i="1" u="none" strike="noStrike">
                          <a:latin typeface="Calibri-LightItalic"/>
                        </a:rPr>
                        <a:t>( age 18 – 20)</a:t>
                      </a:r>
                      <a:endParaRPr lang="de-DE"/>
                    </a:p>
                  </a:txBody>
                  <a:tcPr/>
                </a:tc>
                <a:tc>
                  <a:txBody>
                    <a:bodyPr/>
                    <a:lstStyle/>
                    <a:p>
                      <a:pPr algn="l">
                        <a:defRPr/>
                      </a:pPr>
                      <a:r>
                        <a:rPr lang="de-DE" sz="1800" b="0" i="1" u="none" strike="noStrike">
                          <a:latin typeface="Calibri-LightItalic"/>
                        </a:rPr>
                        <a:t>Female Kumite</a:t>
                      </a:r>
                      <a:endParaRPr/>
                    </a:p>
                    <a:p>
                      <a:pPr algn="l">
                        <a:defRPr/>
                      </a:pPr>
                      <a:r>
                        <a:rPr lang="de-DE" sz="1800" b="0" i="1" u="none" strike="noStrike">
                          <a:latin typeface="Calibri-LightItalic"/>
                        </a:rPr>
                        <a:t>(age 21 - 35)</a:t>
                      </a:r>
                      <a:endParaRPr lang="de-DE"/>
                    </a:p>
                  </a:txBody>
                  <a:tcPr/>
                </a:tc>
                <a:tc>
                  <a:txBody>
                    <a:bodyPr/>
                    <a:lstStyle/>
                    <a:p>
                      <a:pPr algn="l">
                        <a:defRPr/>
                      </a:pPr>
                      <a:r>
                        <a:rPr lang="de-DE" sz="1800" b="0" i="1" u="none" strike="noStrike">
                          <a:latin typeface="Calibri-LightItalic"/>
                        </a:rPr>
                        <a:t>Female Kumite</a:t>
                      </a:r>
                      <a:endParaRPr/>
                    </a:p>
                    <a:p>
                      <a:pPr algn="l">
                        <a:defRPr/>
                      </a:pPr>
                      <a:r>
                        <a:rPr lang="de-DE" sz="1800" b="0" i="1" u="none" strike="noStrike">
                          <a:latin typeface="Calibri-LightItalic"/>
                        </a:rPr>
                        <a:t>(age 36 - 50)</a:t>
                      </a:r>
                      <a:endParaRPr lang="de-DE"/>
                    </a:p>
                  </a:txBody>
                  <a:tcPr/>
                </a:tc>
                <a:tc>
                  <a:txBody>
                    <a:bodyPr/>
                    <a:lstStyle/>
                    <a:p>
                      <a:pPr algn="l">
                        <a:defRPr/>
                      </a:pPr>
                      <a:r>
                        <a:rPr lang="de-DE" sz="1800" b="0" i="1" u="none" strike="noStrike">
                          <a:latin typeface="Calibri-LightItalic"/>
                        </a:rPr>
                        <a:t>Female Kumite</a:t>
                      </a:r>
                      <a:endParaRPr/>
                    </a:p>
                    <a:p>
                      <a:pPr algn="l">
                        <a:defRPr/>
                      </a:pPr>
                      <a:r>
                        <a:rPr lang="de-DE" sz="1800" b="0" i="1" u="none" strike="noStrike">
                          <a:latin typeface="Calibri-LightItalic"/>
                        </a:rPr>
                        <a:t>(age + 51)</a:t>
                      </a:r>
                      <a:endParaRPr lang="de-DE"/>
                    </a:p>
                  </a:txBody>
                  <a:tcPr/>
                </a:tc>
                <a:extLst>
                  <a:ext uri="{0D108BD9-81ED-4DB2-BD59-A6C34878D82A}">
                    <a16:rowId xmlns:a16="http://schemas.microsoft.com/office/drawing/2014/main" val="10002"/>
                  </a:ext>
                </a:extLst>
              </a:tr>
              <a:tr h="370840">
                <a:tc>
                  <a:txBody>
                    <a:bodyPr/>
                    <a:lstStyle/>
                    <a:p>
                      <a:pPr algn="l">
                        <a:defRPr/>
                      </a:pPr>
                      <a:r>
                        <a:rPr lang="de-DE" sz="1800" b="0" i="0" u="none" strike="noStrike">
                          <a:latin typeface="Calibri-Light"/>
                        </a:rPr>
                        <a:t>-55 Kg.</a:t>
                      </a:r>
                      <a:endParaRPr/>
                    </a:p>
                    <a:p>
                      <a:pPr algn="l">
                        <a:defRPr/>
                      </a:pPr>
                      <a:r>
                        <a:rPr lang="de-DE" sz="1800" b="0" i="0" u="none" strike="noStrike">
                          <a:latin typeface="Calibri-Light"/>
                        </a:rPr>
                        <a:t>-65 Kg.</a:t>
                      </a:r>
                      <a:endParaRPr/>
                    </a:p>
                    <a:p>
                      <a:pPr algn="l">
                        <a:defRPr/>
                      </a:pPr>
                      <a:r>
                        <a:rPr lang="de-DE" sz="1800" b="0" i="0" u="none" strike="noStrike">
                          <a:latin typeface="Calibri-Light"/>
                        </a:rPr>
                        <a:t>+65 Kg.</a:t>
                      </a:r>
                      <a:endParaRPr lang="de-DE"/>
                    </a:p>
                  </a:txBody>
                  <a:tcPr/>
                </a:tc>
                <a:tc>
                  <a:txBody>
                    <a:bodyPr/>
                    <a:lstStyle/>
                    <a:p>
                      <a:pPr algn="l">
                        <a:defRPr/>
                      </a:pPr>
                      <a:r>
                        <a:rPr lang="de-DE" sz="1800" b="0" i="0" u="none" strike="noStrike">
                          <a:latin typeface="Calibri-Light"/>
                        </a:rPr>
                        <a:t>-60 Kg.</a:t>
                      </a:r>
                      <a:endParaRPr/>
                    </a:p>
                    <a:p>
                      <a:pPr algn="l">
                        <a:defRPr/>
                      </a:pPr>
                      <a:r>
                        <a:rPr lang="de-DE" sz="1800" b="0" i="0" u="none" strike="noStrike">
                          <a:latin typeface="Calibri-Light"/>
                        </a:rPr>
                        <a:t>-65 Kg.</a:t>
                      </a:r>
                      <a:endParaRPr/>
                    </a:p>
                    <a:p>
                      <a:pPr algn="l">
                        <a:defRPr/>
                      </a:pPr>
                      <a:r>
                        <a:rPr lang="de-DE" sz="1800" b="0" i="0" u="none" strike="noStrike">
                          <a:latin typeface="Calibri-Light"/>
                        </a:rPr>
                        <a:t>+65 Kg</a:t>
                      </a:r>
                      <a:endParaRPr lang="de-DE"/>
                    </a:p>
                  </a:txBody>
                  <a:tcPr/>
                </a:tc>
                <a:tc>
                  <a:txBody>
                    <a:bodyPr/>
                    <a:lstStyle/>
                    <a:p>
                      <a:pPr algn="l">
                        <a:defRPr/>
                      </a:pPr>
                      <a:r>
                        <a:rPr lang="de-DE" sz="1800" b="0" i="0" u="none" strike="noStrike">
                          <a:latin typeface="Calibri-Light"/>
                        </a:rPr>
                        <a:t>-60 Kg.</a:t>
                      </a:r>
                      <a:endParaRPr/>
                    </a:p>
                    <a:p>
                      <a:pPr algn="l">
                        <a:defRPr/>
                      </a:pPr>
                      <a:r>
                        <a:rPr lang="de-DE" sz="1800" b="0" i="0" u="none" strike="noStrike">
                          <a:latin typeface="Calibri-Light"/>
                        </a:rPr>
                        <a:t>-65 Kg.</a:t>
                      </a:r>
                      <a:endParaRPr/>
                    </a:p>
                    <a:p>
                      <a:pPr algn="l">
                        <a:defRPr/>
                      </a:pPr>
                      <a:r>
                        <a:rPr lang="de-DE" sz="1800" b="0" i="0" u="none" strike="noStrike">
                          <a:latin typeface="Calibri-Light"/>
                        </a:rPr>
                        <a:t>+65 Kg</a:t>
                      </a:r>
                      <a:endParaRPr lang="de-DE"/>
                    </a:p>
                  </a:txBody>
                  <a:tcPr/>
                </a:tc>
                <a:tc>
                  <a:txBody>
                    <a:bodyPr/>
                    <a:lstStyle/>
                    <a:p>
                      <a:pPr algn="l">
                        <a:defRPr/>
                      </a:pPr>
                      <a:r>
                        <a:rPr lang="de-DE" sz="1800" b="0" i="0" u="none" strike="noStrike">
                          <a:latin typeface="Calibri-Light"/>
                        </a:rPr>
                        <a:t>-65 Kg.</a:t>
                      </a:r>
                      <a:endParaRPr/>
                    </a:p>
                    <a:p>
                      <a:pPr algn="l">
                        <a:defRPr/>
                      </a:pPr>
                      <a:r>
                        <a:rPr lang="de-DE" sz="1800" b="0" i="0" u="none" strike="noStrike">
                          <a:latin typeface="Calibri-Light"/>
                        </a:rPr>
                        <a:t>+65 Kg</a:t>
                      </a:r>
                      <a:endParaRPr lang="de-DE"/>
                    </a:p>
                  </a:txBody>
                  <a:tcPr/>
                </a:tc>
                <a:tc>
                  <a:txBody>
                    <a:bodyPr/>
                    <a:lstStyle/>
                    <a:p>
                      <a:pPr>
                        <a:defRPr/>
                      </a:pPr>
                      <a:r>
                        <a:rPr lang="de-DE" sz="1800" b="0" i="0" u="none" strike="noStrike">
                          <a:latin typeface="Calibri-Light"/>
                        </a:rPr>
                        <a:t>-OPEN</a:t>
                      </a:r>
                      <a:endParaRPr lang="de-DE"/>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52271473" name="Titel 1"/>
          <p:cNvSpPr>
            <a:spLocks noGrp="1"/>
          </p:cNvSpPr>
          <p:nvPr>
            <p:ph type="title"/>
          </p:nvPr>
        </p:nvSpPr>
        <p:spPr bwMode="auto">
          <a:xfrm>
            <a:off x="683541" y="847024"/>
            <a:ext cx="9278606" cy="687021"/>
          </a:xfrm>
        </p:spPr>
        <p:txBody>
          <a:bodyPr/>
          <a:lstStyle/>
          <a:p>
            <a:pPr>
              <a:defRPr/>
            </a:pPr>
            <a:r>
              <a:rPr lang="de-DE" sz="3600" b="1" i="0" u="none" strike="noStrike">
                <a:latin typeface="Arial-BoldMT"/>
              </a:rPr>
              <a:t>ARTICLE 4: REFEREE PANEL</a:t>
            </a:r>
            <a:endParaRPr lang="de-DE"/>
          </a:p>
        </p:txBody>
      </p:sp>
      <p:graphicFrame>
        <p:nvGraphicFramePr>
          <p:cNvPr id="975407565" name="Textfeld 4"/>
          <p:cNvGraphicFramePr>
            <a:graphicFrameLocks/>
          </p:cNvGraphicFramePr>
          <p:nvPr/>
        </p:nvGraphicFramePr>
        <p:xfrm>
          <a:off x="507212" y="2042161"/>
          <a:ext cx="9835668" cy="4062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2108648" name="Titel 1"/>
          <p:cNvSpPr>
            <a:spLocks noGrp="1"/>
          </p:cNvSpPr>
          <p:nvPr>
            <p:ph type="title"/>
          </p:nvPr>
        </p:nvSpPr>
        <p:spPr bwMode="auto">
          <a:xfrm>
            <a:off x="132080" y="165419"/>
            <a:ext cx="9702800" cy="1378902"/>
          </a:xfrm>
        </p:spPr>
        <p:txBody>
          <a:bodyPr/>
          <a:lstStyle/>
          <a:p>
            <a:pPr>
              <a:defRPr/>
            </a:pPr>
            <a:r>
              <a:rPr lang="de-DE" sz="3600" b="1" i="0" u="none" strike="noStrike" cap="all" spc="700">
                <a:ln>
                  <a:noFill/>
                </a:ln>
                <a:solidFill>
                  <a:prstClr val="black"/>
                </a:solidFill>
                <a:latin typeface="Arial-BoldMT"/>
                <a:ea typeface="+mj-ea"/>
                <a:cs typeface="+mj-cs"/>
              </a:rPr>
              <a:t>ARTICLE 4: REFEREE PANEL</a:t>
            </a:r>
            <a:endParaRPr lang="de-DE"/>
          </a:p>
        </p:txBody>
      </p:sp>
      <p:sp>
        <p:nvSpPr>
          <p:cNvPr id="518140318" name="Textfeld 4"/>
          <p:cNvSpPr txBox="1"/>
          <p:nvPr/>
        </p:nvSpPr>
        <p:spPr bwMode="auto">
          <a:xfrm>
            <a:off x="589280" y="1704372"/>
            <a:ext cx="10728960" cy="2185214"/>
          </a:xfrm>
          <a:prstGeom prst="rect">
            <a:avLst/>
          </a:prstGeom>
          <a:noFill/>
        </p:spPr>
        <p:txBody>
          <a:bodyPr wrap="square">
            <a:spAutoFit/>
          </a:bodyPr>
          <a:lstStyle/>
          <a:p>
            <a:pPr algn="l">
              <a:defRPr/>
            </a:pPr>
            <a:r>
              <a:rPr lang="fr-FR" b="1" i="1" u="none" strike="noStrike">
                <a:latin typeface="Arial-BoldItalicMT"/>
              </a:rPr>
              <a:t>ARTICLE 5: DURATION OF BOUT</a:t>
            </a:r>
            <a:endParaRPr/>
          </a:p>
          <a:p>
            <a:pPr algn="l">
              <a:defRPr/>
            </a:pPr>
            <a:endParaRPr lang="fr-FR" b="1" i="1" u="none" strike="noStrike">
              <a:latin typeface="Arial-BoldItalicMT"/>
            </a:endParaRPr>
          </a:p>
          <a:p>
            <a:pPr algn="l">
              <a:defRPr/>
            </a:pPr>
            <a:r>
              <a:rPr lang="en-US" b="0" i="0" u="none" strike="noStrike">
                <a:highlight>
                  <a:srgbClr val="FF0000"/>
                </a:highlight>
                <a:latin typeface="Calibri-Light"/>
              </a:rPr>
              <a:t>1. Duration of the Kumite bout varying because category as defined on below table. Fight ends when contestants point difference reaches 8 points or more (6 points or </a:t>
            </a:r>
            <a:r>
              <a:rPr lang="de-DE" b="0" i="0" u="none" strike="noStrike">
                <a:highlight>
                  <a:srgbClr val="FF0000"/>
                </a:highlight>
                <a:latin typeface="Calibri-Light"/>
              </a:rPr>
              <a:t>more for children’s categories).</a:t>
            </a:r>
            <a:endParaRPr/>
          </a:p>
          <a:p>
            <a:pPr algn="l">
              <a:defRPr/>
            </a:pPr>
            <a:endParaRPr lang="de-DE" b="0" i="0" u="none" strike="noStrike">
              <a:latin typeface="Calibri-Light"/>
            </a:endParaRPr>
          </a:p>
          <a:p>
            <a:pPr algn="l">
              <a:defRPr/>
            </a:pPr>
            <a:r>
              <a:rPr lang="en-US" b="0" i="0" u="none" strike="noStrike">
                <a:latin typeface="Calibri-Light"/>
              </a:rPr>
              <a:t>2. Duration of the Kumite bout is defined:</a:t>
            </a:r>
            <a:r>
              <a:rPr lang="en-US">
                <a:latin typeface="Calibri-Light"/>
              </a:rPr>
              <a:t>  </a:t>
            </a:r>
            <a:endParaRPr lang="en-US" sz="2800">
              <a:latin typeface="Calibri-Light"/>
            </a:endParaRPr>
          </a:p>
          <a:p>
            <a:pPr algn="ctr">
              <a:defRPr/>
            </a:pPr>
            <a:r>
              <a:rPr lang="de-DE" sz="2800" b="1" i="0" u="none" strike="noStrike">
                <a:latin typeface="Arial-BoldMT"/>
              </a:rPr>
              <a:t>DURATION OF BOUT</a:t>
            </a:r>
            <a:endParaRPr lang="de-DE" sz="2800"/>
          </a:p>
        </p:txBody>
      </p:sp>
      <p:graphicFrame>
        <p:nvGraphicFramePr>
          <p:cNvPr id="1276838227" name="Tabelle 7"/>
          <p:cNvGraphicFramePr>
            <a:graphicFrameLocks noGrp="1"/>
          </p:cNvGraphicFramePr>
          <p:nvPr/>
        </p:nvGraphicFramePr>
        <p:xfrm>
          <a:off x="873760" y="3889586"/>
          <a:ext cx="10170160" cy="2594750"/>
        </p:xfrm>
        <a:graphic>
          <a:graphicData uri="http://schemas.openxmlformats.org/drawingml/2006/table">
            <a:tbl>
              <a:tblPr firstRow="1" bandRow="1">
                <a:tableStyleId>{5C22544A-7EE6-4342-B048-85BDC9FD1C3A}</a:tableStyleId>
              </a:tblPr>
              <a:tblGrid>
                <a:gridCol w="2542540">
                  <a:extLst>
                    <a:ext uri="{9D8B030D-6E8A-4147-A177-3AD203B41FA5}">
                      <a16:colId xmlns:a16="http://schemas.microsoft.com/office/drawing/2014/main" val="20000"/>
                    </a:ext>
                  </a:extLst>
                </a:gridCol>
                <a:gridCol w="2542540">
                  <a:extLst>
                    <a:ext uri="{9D8B030D-6E8A-4147-A177-3AD203B41FA5}">
                      <a16:colId xmlns:a16="http://schemas.microsoft.com/office/drawing/2014/main" val="20001"/>
                    </a:ext>
                  </a:extLst>
                </a:gridCol>
                <a:gridCol w="2542540">
                  <a:extLst>
                    <a:ext uri="{9D8B030D-6E8A-4147-A177-3AD203B41FA5}">
                      <a16:colId xmlns:a16="http://schemas.microsoft.com/office/drawing/2014/main" val="20002"/>
                    </a:ext>
                  </a:extLst>
                </a:gridCol>
                <a:gridCol w="2542540">
                  <a:extLst>
                    <a:ext uri="{9D8B030D-6E8A-4147-A177-3AD203B41FA5}">
                      <a16:colId xmlns:a16="http://schemas.microsoft.com/office/drawing/2014/main" val="20003"/>
                    </a:ext>
                  </a:extLst>
                </a:gridCol>
              </a:tblGrid>
              <a:tr h="491631">
                <a:tc>
                  <a:txBody>
                    <a:bodyPr/>
                    <a:lstStyle/>
                    <a:p>
                      <a:pPr>
                        <a:defRPr/>
                      </a:pPr>
                      <a:r>
                        <a:rPr lang="de-DE" sz="1800" b="0" i="0" u="none" strike="noStrike">
                          <a:latin typeface="Calibri"/>
                        </a:rPr>
                        <a:t>Masters Male</a:t>
                      </a:r>
                      <a:endParaRPr/>
                    </a:p>
                    <a:p>
                      <a:pPr>
                        <a:defRPr/>
                      </a:pPr>
                      <a:r>
                        <a:rPr lang="de-DE" sz="1800" b="0" i="0" u="none" strike="noStrike">
                          <a:latin typeface="Calibri"/>
                        </a:rPr>
                        <a:t>Senior Male</a:t>
                      </a:r>
                      <a:endParaRPr/>
                    </a:p>
                    <a:p>
                      <a:pPr>
                        <a:defRPr/>
                      </a:pPr>
                      <a:r>
                        <a:rPr lang="de-DE" sz="1800" b="0" i="0" u="none" strike="noStrike">
                          <a:latin typeface="Calibri"/>
                        </a:rPr>
                        <a:t>Under 21 Male</a:t>
                      </a:r>
                      <a:endParaRPr lang="de-DE"/>
                    </a:p>
                  </a:txBody>
                  <a:tcPr/>
                </a:tc>
                <a:tc>
                  <a:txBody>
                    <a:bodyPr/>
                    <a:lstStyle/>
                    <a:p>
                      <a:pPr algn="l">
                        <a:defRPr/>
                      </a:pPr>
                      <a:r>
                        <a:rPr lang="de-DE" sz="1800" b="0" i="0" u="none" strike="noStrike">
                          <a:latin typeface="Calibri"/>
                        </a:rPr>
                        <a:t>Veterans</a:t>
                      </a:r>
                      <a:endParaRPr/>
                    </a:p>
                    <a:p>
                      <a:pPr algn="l">
                        <a:defRPr/>
                      </a:pPr>
                      <a:r>
                        <a:rPr lang="de-DE" sz="1800" b="0" i="0" u="none" strike="noStrike">
                          <a:latin typeface="Calibri"/>
                        </a:rPr>
                        <a:t>Masters Female</a:t>
                      </a:r>
                      <a:endParaRPr/>
                    </a:p>
                    <a:p>
                      <a:pPr algn="l">
                        <a:defRPr/>
                      </a:pPr>
                      <a:r>
                        <a:rPr lang="de-DE" sz="1800" b="0" i="0" u="none" strike="noStrike">
                          <a:latin typeface="Calibri"/>
                        </a:rPr>
                        <a:t>Senior Female</a:t>
                      </a:r>
                      <a:endParaRPr/>
                    </a:p>
                    <a:p>
                      <a:pPr algn="l">
                        <a:defRPr/>
                      </a:pPr>
                      <a:r>
                        <a:rPr lang="de-DE" sz="1800" b="0" i="0" u="none" strike="noStrike">
                          <a:latin typeface="Calibri"/>
                        </a:rPr>
                        <a:t>Under 21 Female</a:t>
                      </a:r>
                      <a:endParaRPr/>
                    </a:p>
                    <a:p>
                      <a:pPr algn="l">
                        <a:defRPr/>
                      </a:pPr>
                      <a:r>
                        <a:rPr lang="de-DE" sz="1800" b="0" i="0" u="none" strike="noStrike">
                          <a:latin typeface="Calibri"/>
                        </a:rPr>
                        <a:t>Cadets and Juniors</a:t>
                      </a:r>
                      <a:endParaRPr lang="de-DE"/>
                    </a:p>
                  </a:txBody>
                  <a:tcPr/>
                </a:tc>
                <a:tc>
                  <a:txBody>
                    <a:bodyPr/>
                    <a:lstStyle/>
                    <a:p>
                      <a:pPr>
                        <a:defRPr/>
                      </a:pPr>
                      <a:r>
                        <a:rPr lang="de-DE" sz="1800" b="0" i="0" u="none" strike="noStrike">
                          <a:latin typeface="Calibri"/>
                        </a:rPr>
                        <a:t>Children’s</a:t>
                      </a:r>
                      <a:endParaRPr/>
                    </a:p>
                    <a:p>
                      <a:pPr>
                        <a:defRPr/>
                      </a:pPr>
                      <a:endParaRPr lang="de-DE" sz="1800" b="0" i="0" u="none" strike="noStrike">
                        <a:latin typeface="Calibri"/>
                      </a:endParaRPr>
                    </a:p>
                    <a:p>
                      <a:pPr algn="l">
                        <a:defRPr/>
                      </a:pPr>
                      <a:r>
                        <a:rPr lang="de-DE" sz="1800" b="0" i="0" u="none" strike="noStrike">
                          <a:latin typeface="Wingdings-Regular"/>
                        </a:rPr>
                        <a:t> </a:t>
                      </a:r>
                      <a:r>
                        <a:rPr lang="de-DE" sz="1800" b="0" i="0" u="none" strike="noStrike">
                          <a:latin typeface="ArialMT"/>
                        </a:rPr>
                        <a:t>or two ippon</a:t>
                      </a:r>
                      <a:endParaRPr/>
                    </a:p>
                    <a:p>
                      <a:pPr algn="l">
                        <a:defRPr/>
                      </a:pPr>
                      <a:r>
                        <a:rPr lang="de-DE" sz="1800" b="0" i="0" u="none" strike="noStrike">
                          <a:latin typeface="Wingdings-Regular"/>
                        </a:rPr>
                        <a:t> </a:t>
                      </a:r>
                      <a:r>
                        <a:rPr lang="de-DE" sz="1800" b="0" i="0" u="none" strike="noStrike">
                          <a:latin typeface="ArialMT"/>
                        </a:rPr>
                        <a:t>or three wazari</a:t>
                      </a:r>
                      <a:endParaRPr/>
                    </a:p>
                    <a:p>
                      <a:pPr algn="l">
                        <a:defRPr/>
                      </a:pPr>
                      <a:r>
                        <a:rPr lang="de-DE" sz="1800" b="0" i="0" u="none" strike="noStrike">
                          <a:latin typeface="Wingdings-Regular"/>
                        </a:rPr>
                        <a:t> </a:t>
                      </a:r>
                      <a:r>
                        <a:rPr lang="de-DE" sz="1800" b="0" i="0" u="none" strike="noStrike">
                          <a:latin typeface="ArialMT"/>
                        </a:rPr>
                        <a:t>or six yuko)</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491631">
                <a:tc>
                  <a:txBody>
                    <a:bodyPr/>
                    <a:lstStyle/>
                    <a:p>
                      <a:pPr>
                        <a:defRPr/>
                      </a:pPr>
                      <a:r>
                        <a:rPr lang="de-DE" sz="1800" b="0" i="0" u="none" strike="noStrike">
                          <a:latin typeface="Calibri"/>
                        </a:rPr>
                        <a:t>(both teams and individuals)</a:t>
                      </a:r>
                      <a:endParaRPr lang="de-DE"/>
                    </a:p>
                  </a:txBody>
                  <a:tcPr/>
                </a:tc>
                <a:tc>
                  <a:txBody>
                    <a:bodyPr/>
                    <a:lstStyle/>
                    <a:p>
                      <a:pPr>
                        <a:defRPr/>
                      </a:pPr>
                      <a:endParaRPr lang="de-DE"/>
                    </a:p>
                  </a:txBody>
                  <a:tcPr/>
                </a:tc>
                <a:tc>
                  <a:txBody>
                    <a:bodyPr/>
                    <a:lstStyle/>
                    <a:p>
                      <a:pPr>
                        <a:defRPr/>
                      </a:pPr>
                      <a:endParaRPr lang="de-DE"/>
                    </a:p>
                  </a:txBody>
                  <a:tcPr/>
                </a:tc>
                <a:tc>
                  <a:txBody>
                    <a:bodyPr/>
                    <a:lstStyle/>
                    <a:p>
                      <a:pPr>
                        <a:defRPr/>
                      </a:pPr>
                      <a:endParaRPr lang="de-DE"/>
                    </a:p>
                  </a:txBody>
                  <a:tcPr/>
                </a:tc>
                <a:extLst>
                  <a:ext uri="{0D108BD9-81ED-4DB2-BD59-A6C34878D82A}">
                    <a16:rowId xmlns:a16="http://schemas.microsoft.com/office/drawing/2014/main" val="10001"/>
                  </a:ext>
                </a:extLst>
              </a:tr>
              <a:tr h="491631">
                <a:tc>
                  <a:txBody>
                    <a:bodyPr/>
                    <a:lstStyle/>
                    <a:p>
                      <a:pPr>
                        <a:defRPr/>
                      </a:pPr>
                      <a:r>
                        <a:rPr lang="de-DE" sz="1800" b="1" i="0" u="none" strike="noStrike">
                          <a:latin typeface="TimesNewRomanPS-BoldMT"/>
                        </a:rPr>
                        <a:t>2 </a:t>
                      </a:r>
                      <a:r>
                        <a:rPr lang="de-DE" sz="1800" b="1" i="0" u="none" strike="noStrike">
                          <a:latin typeface="Calibri-Bold"/>
                        </a:rPr>
                        <a:t>minutes</a:t>
                      </a:r>
                      <a:endParaRPr lang="de-DE"/>
                    </a:p>
                  </a:txBody>
                  <a:tcPr/>
                </a:tc>
                <a:tc>
                  <a:txBody>
                    <a:bodyPr/>
                    <a:lstStyle/>
                    <a:p>
                      <a:pPr>
                        <a:defRPr/>
                      </a:pPr>
                      <a:r>
                        <a:rPr lang="de-DE" sz="1800" b="1" i="0" u="none" strike="noStrike">
                          <a:latin typeface="TimesNewRomanPS-BoldMT"/>
                        </a:rPr>
                        <a:t>1,30 </a:t>
                      </a:r>
                      <a:r>
                        <a:rPr lang="de-DE" sz="1800" b="1" i="0" u="none" strike="noStrike">
                          <a:latin typeface="Calibri-Bold"/>
                        </a:rPr>
                        <a:t>minutes</a:t>
                      </a:r>
                      <a:endParaRPr lang="de-DE"/>
                    </a:p>
                  </a:txBody>
                  <a:tcPr/>
                </a:tc>
                <a:tc>
                  <a:txBody>
                    <a:bodyPr/>
                    <a:lstStyle/>
                    <a:p>
                      <a:pPr>
                        <a:defRPr/>
                      </a:pPr>
                      <a:r>
                        <a:rPr lang="de-DE" sz="1800" b="1" i="0" u="none" strike="noStrike">
                          <a:latin typeface="Calibri-Bold"/>
                        </a:rPr>
                        <a:t>1 minutes</a:t>
                      </a:r>
                      <a:endParaRPr lang="de-DE"/>
                    </a:p>
                  </a:txBody>
                  <a:tcPr/>
                </a:tc>
                <a:tc>
                  <a:txBody>
                    <a:bodyPr/>
                    <a:lstStyle/>
                    <a:p>
                      <a:pPr>
                        <a:defRPr/>
                      </a:pPr>
                      <a:endParaRPr lang="de-DE"/>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grpSp>
        <p:nvGrpSpPr>
          <p:cNvPr id="21668069" name="Group 10"/>
          <p:cNvGrpSpPr>
            <a:grpSpLocks noGrp="1" noUngrp="1" noRot="1" noChangeAspect="1" noMove="1" noResize="1"/>
          </p:cNvGrpSpPr>
          <p:nvPr/>
        </p:nvGrpSpPr>
        <p:grpSpPr bwMode="auto">
          <a:xfrm>
            <a:off x="0" y="-8467"/>
            <a:ext cx="12192000" cy="6866466"/>
            <a:chOff x="0" y="-8467"/>
            <a:chExt cx="12192000" cy="6866466"/>
          </a:xfrm>
        </p:grpSpPr>
        <p:cxnSp>
          <p:nvCxnSpPr>
            <p:cNvPr id="12" name="Straight Connector 11"/>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6" name="Isosceles Triangle 15"/>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7"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8"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9"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0" name="Isosceles Triangle 19"/>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1" name="Isosceles Triangle 20"/>
            <p:cNvSpPr/>
            <p:nvPr/>
          </p:nvSpPr>
          <p:spPr bwMode="auto">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sp useBgFill="1">
        <p:nvSpPr>
          <p:cNvPr id="2119550596" name="Rectangle 22"/>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useBgFill="1">
        <p:nvSpPr>
          <p:cNvPr id="826219566" name="Rectangle 24"/>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cxnSp>
        <p:nvCxnSpPr>
          <p:cNvPr id="1102620104" name="Straight Connector 26"/>
          <p:cNvCxnSpPr>
            <a:cxnSpLocks noGrp="1" noRot="1" noChangeAspect="1" noMove="1" noResize="1" noEditPoints="1" noAdjustHandles="1" noChangeArrowheads="1" noChangeShapeType="1"/>
          </p:cNvCxnSpPr>
          <p:nvPr/>
        </p:nvCxnSpPr>
        <p:spPr bwMode="auto">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05270376" name="Straight Connector 28"/>
          <p:cNvCxnSpPr>
            <a:cxnSpLocks noGrp="1" noRot="1" noChangeAspect="1" noMove="1" noResize="1" noEditPoints="1" noAdjustHandles="1" noChangeArrowheads="1" noChangeShapeType="1"/>
          </p:cNvCxnSpPr>
          <p:nvPr/>
        </p:nvCxnSpPr>
        <p:spPr bwMode="auto">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797668202" name="Rectangle 23"/>
          <p:cNvSpPr>
            <a:spLocks noGrp="1" noRot="1" noChangeAspect="1" noMove="1" noResize="1" noEditPoints="1" noAdjustHandles="1" noChangeArrowheads="1" noChangeShapeType="1" noTextEdit="1"/>
          </p:cNvSpPr>
          <p:nvPr/>
        </p:nvSpPr>
        <p:spPr bwMode="auto">
          <a:xfrm>
            <a:off x="4482568"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060582679" name="Rectangle 25"/>
          <p:cNvSpPr>
            <a:spLocks noGrp="1" noRot="1" noChangeAspect="1" noMove="1" noResize="1" noEditPoints="1" noAdjustHandles="1" noChangeArrowheads="1" noChangeShapeType="1" noTextEdit="1"/>
          </p:cNvSpPr>
          <p:nvPr/>
        </p:nvSpPr>
        <p:spPr bwMode="auto">
          <a:xfrm>
            <a:off x="4904534"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404493523" name="Isosceles Triangle 34"/>
          <p:cNvSpPr>
            <a:spLocks noGrp="1" noRot="1" noChangeAspect="1" noMove="1" noResize="1" noEditPoints="1" noAdjustHandles="1" noChangeArrowheads="1" noChangeShapeType="1" noTextEdit="1"/>
          </p:cNvSpPr>
          <p:nvPr/>
        </p:nvSpPr>
        <p:spPr bwMode="auto">
          <a:xfrm>
            <a:off x="4233425"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428935687" name="Rectangle 27"/>
          <p:cNvSpPr>
            <a:spLocks noGrp="1" noRot="1" noChangeAspect="1" noMove="1" noResize="1" noEditPoints="1" noAdjustHandles="1" noChangeArrowheads="1" noChangeShapeType="1" noTextEdit="1"/>
          </p:cNvSpPr>
          <p:nvPr/>
        </p:nvSpPr>
        <p:spPr bwMode="auto">
          <a:xfrm>
            <a:off x="4635591"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955128079" name="Isosceles Triangle 38"/>
          <p:cNvSpPr>
            <a:spLocks noGrp="1" noRot="1" noChangeAspect="1" noMove="1" noResize="1" noEditPoints="1" noAdjustHandles="1" noChangeArrowheads="1" noChangeShapeType="1" noTextEdit="1"/>
          </p:cNvSpPr>
          <p:nvPr/>
        </p:nvSpPr>
        <p:spPr bwMode="auto">
          <a:xfrm>
            <a:off x="5672758"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31783532" name="Freeform: Shape 40"/>
          <p:cNvSpPr>
            <a:spLocks noGrp="1" noRot="1" noChangeAspect="1" noMove="1" noResize="1" noEditPoints="1" noAdjustHandles="1" noChangeArrowheads="1" noChangeShapeType="1" noTextEdit="1"/>
          </p:cNvSpPr>
          <p:nvPr/>
        </p:nvSpPr>
        <p:spPr bwMode="auto">
          <a:xfrm>
            <a:off x="6197631" y="-8467"/>
            <a:ext cx="5994369" cy="6866466"/>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extrusionOk="0">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p>
        </p:txBody>
      </p:sp>
      <p:sp>
        <p:nvSpPr>
          <p:cNvPr id="1066771224" name="Titel 1"/>
          <p:cNvSpPr>
            <a:spLocks noGrp="1"/>
          </p:cNvSpPr>
          <p:nvPr>
            <p:ph type="title"/>
          </p:nvPr>
        </p:nvSpPr>
        <p:spPr bwMode="auto">
          <a:xfrm>
            <a:off x="7181723" y="609600"/>
            <a:ext cx="4512989" cy="2227730"/>
          </a:xfrm>
        </p:spPr>
        <p:txBody>
          <a:bodyPr vert="horz" lIns="91440" tIns="45720" rIns="91440" bIns="45720" rtlCol="0" anchor="ctr">
            <a:normAutofit/>
          </a:bodyPr>
          <a:lstStyle/>
          <a:p>
            <a:pPr>
              <a:defRPr/>
            </a:pPr>
            <a:r>
              <a:rPr lang="en-US" b="1" i="0" u="none" strike="noStrike">
                <a:solidFill>
                  <a:srgbClr val="FFFFFF"/>
                </a:solidFill>
              </a:rPr>
              <a:t>ARTICLE 1: KUMITE COMPETITION AREA</a:t>
            </a:r>
            <a:endParaRPr lang="en-US">
              <a:solidFill>
                <a:srgbClr val="FFFFFF"/>
              </a:solidFill>
            </a:endParaRPr>
          </a:p>
        </p:txBody>
      </p:sp>
      <p:pic>
        <p:nvPicPr>
          <p:cNvPr id="1770314326" name="Inhaltsplatzhalter 5"/>
          <p:cNvPicPr>
            <a:picLocks noGrp="1" noChangeAspect="1"/>
          </p:cNvPicPr>
          <p:nvPr>
            <p:ph sz="half" idx="2"/>
          </p:nvPr>
        </p:nvPicPr>
        <p:blipFill rotWithShape="1">
          <a:blip r:embed="rId3"/>
        </p:blipFill>
        <p:spPr bwMode="auto">
          <a:xfrm>
            <a:off x="757251" y="1672601"/>
            <a:ext cx="3856774" cy="3601696"/>
          </a:xfrm>
          <a:prstGeom prst="rect">
            <a:avLst/>
          </a:prstGeom>
        </p:spPr>
      </p:pic>
      <p:sp>
        <p:nvSpPr>
          <p:cNvPr id="19084742" name="Inhaltsplatzhalter 2"/>
          <p:cNvSpPr>
            <a:spLocks noGrp="1"/>
          </p:cNvSpPr>
          <p:nvPr>
            <p:ph sz="half" idx="1"/>
          </p:nvPr>
        </p:nvSpPr>
        <p:spPr bwMode="auto">
          <a:xfrm>
            <a:off x="7181725" y="2837329"/>
            <a:ext cx="4512988" cy="3317938"/>
          </a:xfrm>
        </p:spPr>
        <p:txBody>
          <a:bodyPr vert="horz" lIns="91440" tIns="45720" rIns="91440" bIns="45720" rtlCol="0" anchor="t">
            <a:normAutofit/>
          </a:bodyPr>
          <a:lstStyle/>
          <a:p>
            <a:pPr>
              <a:lnSpc>
                <a:spcPct val="90000"/>
              </a:lnSpc>
              <a:defRPr/>
            </a:pPr>
            <a:r>
              <a:rPr lang="en-US" sz="1500" b="0" i="0" u="none" strike="noStrike">
                <a:solidFill>
                  <a:srgbClr val="FFFFFF"/>
                </a:solidFill>
              </a:rPr>
              <a:t>The competition area must be flat and devoid of hazard.</a:t>
            </a:r>
            <a:endParaRPr/>
          </a:p>
          <a:p>
            <a:pPr>
              <a:lnSpc>
                <a:spcPct val="90000"/>
              </a:lnSpc>
              <a:defRPr/>
            </a:pPr>
            <a:r>
              <a:rPr lang="en-US" sz="1500" b="0" i="0" u="none" strike="noStrike">
                <a:solidFill>
                  <a:srgbClr val="FFFFFF"/>
                </a:solidFill>
              </a:rPr>
              <a:t>The competition area will be a matted square, of a WFF approved type, with sides of eight meters (measured from the outside) with an additional one meter on all sides as a safety area. There will be a clear safety area of two meters on each side.</a:t>
            </a:r>
            <a:endParaRPr/>
          </a:p>
          <a:p>
            <a:pPr>
              <a:lnSpc>
                <a:spcPct val="90000"/>
              </a:lnSpc>
              <a:defRPr/>
            </a:pPr>
            <a:r>
              <a:rPr lang="en-US" sz="1500" b="0" i="0" u="none" strike="noStrike">
                <a:solidFill>
                  <a:srgbClr val="FFFFFF"/>
                </a:solidFill>
              </a:rPr>
              <a:t>Two mats are inverted with the red side turned up in a one meter</a:t>
            </a:r>
            <a:r>
              <a:rPr lang="en-US" sz="1500">
                <a:solidFill>
                  <a:srgbClr val="FFFFFF"/>
                </a:solidFill>
              </a:rPr>
              <a:t> </a:t>
            </a:r>
            <a:r>
              <a:rPr lang="en-US" sz="1500" b="0" i="0" u="none" strike="noStrike">
                <a:solidFill>
                  <a:srgbClr val="FFFFFF"/>
                </a:solidFill>
              </a:rPr>
              <a:t>distance from the mat center to form a boundary between the contestants.</a:t>
            </a:r>
            <a:endParaRPr/>
          </a:p>
          <a:p>
            <a:pPr>
              <a:lnSpc>
                <a:spcPct val="90000"/>
              </a:lnSpc>
              <a:defRPr/>
            </a:pPr>
            <a:r>
              <a:rPr lang="en-US" sz="1500" b="0" i="0" u="none" strike="noStrike">
                <a:solidFill>
                  <a:srgbClr val="FFFFFF"/>
                </a:solidFill>
              </a:rPr>
              <a:t>The Refereeing Panel</a:t>
            </a:r>
            <a:endParaRPr lang="en-US" sz="150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87298501" name="Titel 1"/>
          <p:cNvSpPr>
            <a:spLocks noGrp="1"/>
          </p:cNvSpPr>
          <p:nvPr>
            <p:ph type="title"/>
          </p:nvPr>
        </p:nvSpPr>
        <p:spPr bwMode="auto">
          <a:xfrm>
            <a:off x="873760" y="369168"/>
            <a:ext cx="10396429" cy="860192"/>
          </a:xfrm>
        </p:spPr>
        <p:txBody>
          <a:bodyPr/>
          <a:lstStyle/>
          <a:p>
            <a:pPr>
              <a:defRPr/>
            </a:pPr>
            <a:r>
              <a:rPr lang="de-DE" sz="3200" b="1" i="1" u="none" strike="noStrike">
                <a:highlight>
                  <a:srgbClr val="FFFF00"/>
                </a:highlight>
                <a:latin typeface="Arial-BoldItalicMT"/>
              </a:rPr>
              <a:t>ARTICLE 6: SCORING</a:t>
            </a:r>
            <a:endParaRPr lang="de-DE">
              <a:highlight>
                <a:srgbClr val="FFFF00"/>
              </a:highlight>
            </a:endParaRPr>
          </a:p>
        </p:txBody>
      </p:sp>
      <p:sp>
        <p:nvSpPr>
          <p:cNvPr id="1206088051" name="Textplatzhalter 2"/>
          <p:cNvSpPr>
            <a:spLocks noGrp="1"/>
          </p:cNvSpPr>
          <p:nvPr>
            <p:ph type="body" idx="1"/>
          </p:nvPr>
        </p:nvSpPr>
        <p:spPr bwMode="auto">
          <a:xfrm>
            <a:off x="6106160" y="3428840"/>
            <a:ext cx="5648960" cy="1280160"/>
          </a:xfrm>
          <a:effectLst/>
        </p:spPr>
        <p:txBody>
          <a:bodyPr>
            <a:normAutofit fontScale="25000" lnSpcReduction="20000"/>
          </a:bodyPr>
          <a:lstStyle/>
          <a:p>
            <a:pPr algn="l">
              <a:defRPr/>
            </a:pPr>
            <a:r>
              <a:rPr lang="en-US" sz="5600" u="sng">
                <a:highlight>
                  <a:srgbClr val="FFFF00"/>
                </a:highlight>
                <a:latin typeface="Calibri-Light"/>
              </a:rPr>
              <a:t>4</a:t>
            </a:r>
            <a:r>
              <a:rPr lang="en-US" sz="5600" i="0" u="sng" strike="noStrike">
                <a:highlight>
                  <a:srgbClr val="FFFF00"/>
                </a:highlight>
                <a:latin typeface="Calibri-Light"/>
              </a:rPr>
              <a:t>. IPPON is awarded for:</a:t>
            </a:r>
            <a:endParaRPr/>
          </a:p>
          <a:p>
            <a:pPr algn="l">
              <a:defRPr/>
            </a:pPr>
            <a:r>
              <a:rPr lang="de-DE" sz="6400" b="0" i="0" u="none" strike="noStrike">
                <a:latin typeface="Calibri-Light"/>
              </a:rPr>
              <a:t>I. Jodan kicks.</a:t>
            </a:r>
            <a:endParaRPr/>
          </a:p>
          <a:p>
            <a:pPr algn="l">
              <a:defRPr/>
            </a:pPr>
            <a:r>
              <a:rPr lang="en-US" sz="6400" b="0" i="0" u="none" strike="noStrike">
                <a:latin typeface="Calibri-Light"/>
              </a:rPr>
              <a:t>II. Any scoring technique delivered on a thrown or fallen</a:t>
            </a:r>
            <a:endParaRPr/>
          </a:p>
          <a:p>
            <a:pPr algn="l">
              <a:defRPr/>
            </a:pPr>
            <a:r>
              <a:rPr lang="de-DE" sz="6400" b="0" i="0" u="none" strike="noStrike">
                <a:latin typeface="Calibri-Light"/>
              </a:rPr>
              <a:t>opponent.</a:t>
            </a:r>
            <a:endParaRPr lang="de-DE" sz="2800"/>
          </a:p>
        </p:txBody>
      </p:sp>
      <p:sp>
        <p:nvSpPr>
          <p:cNvPr id="468513058" name="Inhaltsplatzhalter 3"/>
          <p:cNvSpPr>
            <a:spLocks noGrp="1"/>
          </p:cNvSpPr>
          <p:nvPr>
            <p:ph sz="half" idx="2"/>
          </p:nvPr>
        </p:nvSpPr>
        <p:spPr bwMode="auto">
          <a:xfrm>
            <a:off x="718821" y="1586707"/>
            <a:ext cx="4838699" cy="2690654"/>
          </a:xfrm>
        </p:spPr>
        <p:txBody>
          <a:bodyPr>
            <a:normAutofit fontScale="92500" lnSpcReduction="20000"/>
          </a:bodyPr>
          <a:lstStyle/>
          <a:p>
            <a:pPr algn="l">
              <a:defRPr/>
            </a:pPr>
            <a:r>
              <a:rPr lang="en-US" sz="2000" b="1" i="0" strike="noStrike">
                <a:highlight>
                  <a:srgbClr val="FFFF00"/>
                </a:highlight>
                <a:latin typeface="Calibri-Light"/>
              </a:rPr>
              <a:t>1. Scores are as follows:</a:t>
            </a:r>
            <a:endParaRPr/>
          </a:p>
          <a:p>
            <a:pPr algn="l">
              <a:defRPr/>
            </a:pPr>
            <a:r>
              <a:rPr lang="de-DE" sz="2000" i="0" u="none" strike="noStrike">
                <a:ln w="0"/>
                <a:latin typeface="Calibri-Light"/>
              </a:rPr>
              <a:t>A. IPPON - 3 points</a:t>
            </a:r>
            <a:endParaRPr/>
          </a:p>
          <a:p>
            <a:pPr algn="l">
              <a:defRPr/>
            </a:pPr>
            <a:r>
              <a:rPr lang="de-DE" sz="2000" i="0" u="none" strike="noStrike">
                <a:ln w="0"/>
                <a:latin typeface="Calibri-Light"/>
              </a:rPr>
              <a:t>B. WAZARI - 2 points</a:t>
            </a:r>
            <a:endParaRPr/>
          </a:p>
          <a:p>
            <a:pPr algn="l">
              <a:defRPr/>
            </a:pPr>
            <a:r>
              <a:rPr lang="de-DE" sz="2000" i="0" u="none" strike="noStrike">
                <a:ln w="0"/>
                <a:latin typeface="Calibri-Light"/>
              </a:rPr>
              <a:t>C. YUKO - 1 point</a:t>
            </a:r>
            <a:endParaRPr lang="de-DE"/>
          </a:p>
        </p:txBody>
      </p:sp>
      <p:sp>
        <p:nvSpPr>
          <p:cNvPr id="568927068" name="Textplatzhalter 4"/>
          <p:cNvSpPr>
            <a:spLocks noGrp="1"/>
          </p:cNvSpPr>
          <p:nvPr>
            <p:ph type="body" sz="quarter" idx="3"/>
          </p:nvPr>
        </p:nvSpPr>
        <p:spPr bwMode="auto">
          <a:xfrm>
            <a:off x="6106160" y="2435989"/>
            <a:ext cx="4994128" cy="662007"/>
          </a:xfrm>
          <a:effectLst/>
        </p:spPr>
        <p:txBody>
          <a:bodyPr>
            <a:normAutofit fontScale="25000" lnSpcReduction="20000"/>
          </a:bodyPr>
          <a:lstStyle/>
          <a:p>
            <a:pPr algn="l">
              <a:defRPr/>
            </a:pPr>
            <a:r>
              <a:rPr lang="en-US" sz="5600" u="sng">
                <a:highlight>
                  <a:srgbClr val="FFFF00"/>
                </a:highlight>
                <a:latin typeface="Calibri-Light"/>
              </a:rPr>
              <a:t>3</a:t>
            </a:r>
            <a:r>
              <a:rPr lang="en-US" sz="5600" i="0" u="sng" strike="noStrike">
                <a:highlight>
                  <a:srgbClr val="FFFF00"/>
                </a:highlight>
                <a:latin typeface="Calibri-Light"/>
              </a:rPr>
              <a:t>. WAZARI is awarded for:</a:t>
            </a:r>
            <a:endParaRPr/>
          </a:p>
          <a:p>
            <a:pPr algn="l">
              <a:defRPr/>
            </a:pPr>
            <a:r>
              <a:rPr lang="de-DE" sz="6400" b="0" i="0" u="none" strike="noStrike">
                <a:latin typeface="Calibri-Light"/>
              </a:rPr>
              <a:t>I. Chudan kicks.</a:t>
            </a:r>
            <a:endParaRPr lang="de-DE" sz="6400"/>
          </a:p>
        </p:txBody>
      </p:sp>
      <p:sp>
        <p:nvSpPr>
          <p:cNvPr id="645412872" name="Inhaltsplatzhalter 5"/>
          <p:cNvSpPr>
            <a:spLocks noGrp="1"/>
          </p:cNvSpPr>
          <p:nvPr>
            <p:ph sz="quarter" idx="4"/>
          </p:nvPr>
        </p:nvSpPr>
        <p:spPr bwMode="auto">
          <a:xfrm>
            <a:off x="589488" y="3279933"/>
            <a:ext cx="4838699" cy="3137694"/>
          </a:xfrm>
        </p:spPr>
        <p:txBody>
          <a:bodyPr>
            <a:normAutofit fontScale="92500" lnSpcReduction="20000"/>
          </a:bodyPr>
          <a:lstStyle/>
          <a:p>
            <a:pPr algn="l">
              <a:defRPr/>
            </a:pPr>
            <a:r>
              <a:rPr lang="en-US" sz="2000" b="1" i="0" u="sng" strike="noStrike">
                <a:highlight>
                  <a:srgbClr val="FFFF00"/>
                </a:highlight>
                <a:latin typeface="Calibri-Light"/>
              </a:rPr>
              <a:t>2. A score is awarded when a technique is performed according to the </a:t>
            </a:r>
            <a:r>
              <a:rPr lang="de-DE" sz="2000" b="1" i="0" u="sng" strike="noStrike">
                <a:highlight>
                  <a:srgbClr val="FFFF00"/>
                </a:highlight>
                <a:latin typeface="Calibri-Light"/>
              </a:rPr>
              <a:t>following criteria:</a:t>
            </a:r>
            <a:endParaRPr/>
          </a:p>
          <a:p>
            <a:pPr algn="l">
              <a:defRPr/>
            </a:pPr>
            <a:r>
              <a:rPr lang="de-DE" sz="2000" i="0" u="none" strike="noStrike">
                <a:ln w="0"/>
                <a:latin typeface="Calibri-Light"/>
              </a:rPr>
              <a:t>I. Good form</a:t>
            </a:r>
            <a:endParaRPr/>
          </a:p>
          <a:p>
            <a:pPr algn="l">
              <a:defRPr/>
            </a:pPr>
            <a:r>
              <a:rPr lang="de-DE" sz="2000" i="0" u="none" strike="noStrike">
                <a:ln w="0"/>
                <a:latin typeface="Calibri-Light"/>
              </a:rPr>
              <a:t>II. Sporting attitude </a:t>
            </a:r>
            <a:endParaRPr/>
          </a:p>
          <a:p>
            <a:pPr algn="l">
              <a:defRPr/>
            </a:pPr>
            <a:r>
              <a:rPr lang="de-DE" sz="2000" i="0" u="none" strike="noStrike">
                <a:ln w="0"/>
                <a:latin typeface="Calibri-Light"/>
              </a:rPr>
              <a:t>III. Vigorous application </a:t>
            </a:r>
            <a:endParaRPr/>
          </a:p>
          <a:p>
            <a:pPr algn="l">
              <a:defRPr/>
            </a:pPr>
            <a:r>
              <a:rPr lang="de-DE" sz="2000" i="0" u="none" strike="noStrike">
                <a:ln w="0"/>
                <a:latin typeface="Calibri-Light"/>
              </a:rPr>
              <a:t>IV. Awareness (ZANSHIN)</a:t>
            </a:r>
            <a:endParaRPr/>
          </a:p>
          <a:p>
            <a:pPr algn="l">
              <a:defRPr/>
            </a:pPr>
            <a:r>
              <a:rPr lang="de-DE" sz="2000" i="0" u="none" strike="noStrike">
                <a:ln w="0"/>
                <a:latin typeface="Calibri-Light"/>
              </a:rPr>
              <a:t>V. Good timing</a:t>
            </a:r>
            <a:endParaRPr/>
          </a:p>
          <a:p>
            <a:pPr algn="l">
              <a:defRPr/>
            </a:pPr>
            <a:r>
              <a:rPr lang="de-DE" sz="2000" i="0" u="none" strike="noStrike">
                <a:ln w="0"/>
                <a:latin typeface="Calibri-Light"/>
              </a:rPr>
              <a:t>VI. Correct distance, control , Kiai</a:t>
            </a:r>
            <a:endParaRPr lang="de-DE">
              <a:ln w="0"/>
            </a:endParaRPr>
          </a:p>
        </p:txBody>
      </p:sp>
      <p:sp>
        <p:nvSpPr>
          <p:cNvPr id="1773996338" name="Textfeld 7"/>
          <p:cNvSpPr txBox="1"/>
          <p:nvPr/>
        </p:nvSpPr>
        <p:spPr bwMode="auto">
          <a:xfrm>
            <a:off x="6106159" y="1494119"/>
            <a:ext cx="6110759" cy="1036679"/>
          </a:xfrm>
          <a:prstGeom prst="rect">
            <a:avLst/>
          </a:prstGeom>
          <a:noFill/>
          <a:effectLst/>
        </p:spPr>
        <p:txBody>
          <a:bodyPr wrap="square">
            <a:spAutoFit/>
          </a:bodyPr>
          <a:lstStyle/>
          <a:p>
            <a:pPr algn="l">
              <a:defRPr/>
            </a:pPr>
            <a:r>
              <a:rPr lang="en-US" sz="1400" b="1" u="sng">
                <a:highlight>
                  <a:srgbClr val="FFFF00"/>
                </a:highlight>
                <a:latin typeface="Calibri-Light"/>
              </a:rPr>
              <a:t>3</a:t>
            </a:r>
            <a:r>
              <a:rPr lang="en-US" sz="1400" b="1" i="0" u="sng" strike="noStrike">
                <a:highlight>
                  <a:srgbClr val="FFFF00"/>
                </a:highlight>
                <a:latin typeface="Calibri-Light"/>
              </a:rPr>
              <a:t>. YUKO is awarded for:</a:t>
            </a:r>
            <a:endParaRPr/>
          </a:p>
          <a:p>
            <a:pPr algn="l">
              <a:defRPr/>
            </a:pPr>
            <a:r>
              <a:rPr lang="en-US" sz="1600" b="0" i="0" u="none" strike="noStrike">
                <a:latin typeface="Calibri-Light"/>
              </a:rPr>
              <a:t>I. Chudan or Jodan Tsuki</a:t>
            </a:r>
            <a:r>
              <a:rPr lang="en-US" sz="1600">
                <a:latin typeface="Calibri-Light"/>
              </a:rPr>
              <a:t>,</a:t>
            </a:r>
            <a:endParaRPr lang="en-US" sz="1600" b="0" i="0" u="none" strike="noStrike">
              <a:latin typeface="Calibri-Light"/>
            </a:endParaRPr>
          </a:p>
          <a:p>
            <a:pPr algn="l">
              <a:defRPr/>
            </a:pPr>
            <a:r>
              <a:rPr lang="en-US" sz="1600" b="0" i="0" u="none" strike="noStrike">
                <a:latin typeface="Calibri-Light"/>
              </a:rPr>
              <a:t>II. Jodan or Chudan  Uraken Uchi.</a:t>
            </a:r>
            <a:endParaRPr lang="de-DE" sz="2400"/>
          </a:p>
          <a:p>
            <a:pPr algn="l">
              <a:defRPr/>
            </a:pPr>
            <a:r>
              <a:rPr lang="en-US" sz="1600" b="0" i="0" u="none" strike="noStrike" cap="none" spc="0">
                <a:solidFill>
                  <a:schemeClr val="tx1"/>
                </a:solidFill>
                <a:latin typeface="Calibri-Light"/>
                <a:ea typeface="Calibri-Light"/>
                <a:cs typeface="Calibri-Light"/>
              </a:rPr>
              <a:t>II</a:t>
            </a:r>
            <a:r>
              <a:rPr lang="sl-SI" sz="1600" b="0" i="0" u="none" strike="noStrike" cap="none" spc="0">
                <a:solidFill>
                  <a:schemeClr val="tx1"/>
                </a:solidFill>
                <a:latin typeface="Calibri-Light"/>
                <a:ea typeface="Calibri-Light"/>
                <a:cs typeface="Calibri-Light"/>
              </a:rPr>
              <a:t>I. </a:t>
            </a:r>
            <a:r>
              <a:rPr lang="en-US" sz="1600" b="0" i="0" u="none" strike="noStrike" cap="none" spc="0">
                <a:solidFill>
                  <a:schemeClr val="tx1"/>
                </a:solidFill>
                <a:latin typeface="Calibri-Light"/>
                <a:ea typeface="Calibri-Light"/>
                <a:cs typeface="Calibri-Light"/>
              </a:rPr>
              <a:t> Chudan  </a:t>
            </a:r>
            <a:r>
              <a:rPr lang="sl-SI" sz="1600" b="0" i="0" u="none" strike="noStrike" cap="none" spc="0">
                <a:solidFill>
                  <a:schemeClr val="tx1"/>
                </a:solidFill>
                <a:latin typeface="Calibri-Light"/>
                <a:ea typeface="Calibri-Light"/>
                <a:cs typeface="Calibri-Light"/>
              </a:rPr>
              <a:t>Mawashi Enpi</a:t>
            </a:r>
            <a:r>
              <a:rPr lang="en-US" sz="1600" b="0" i="0" u="none" strike="noStrike" cap="none" spc="0">
                <a:solidFill>
                  <a:schemeClr val="tx1"/>
                </a:solidFill>
                <a:latin typeface="Calibri-Light"/>
                <a:ea typeface="Calibri-Light"/>
                <a:cs typeface="Calibri-Light"/>
              </a:rPr>
              <a:t> Uchi.</a:t>
            </a:r>
            <a:endParaRPr lang="de-DE" sz="2400"/>
          </a:p>
        </p:txBody>
      </p:sp>
      <p:sp>
        <p:nvSpPr>
          <p:cNvPr id="1397944628" name="Textfeld 9"/>
          <p:cNvSpPr txBox="1"/>
          <p:nvPr/>
        </p:nvSpPr>
        <p:spPr bwMode="auto">
          <a:xfrm>
            <a:off x="6096000" y="4848780"/>
            <a:ext cx="6116320" cy="1600438"/>
          </a:xfrm>
          <a:prstGeom prst="rect">
            <a:avLst/>
          </a:prstGeom>
          <a:noFill/>
        </p:spPr>
        <p:txBody>
          <a:bodyPr wrap="square">
            <a:spAutoFit/>
          </a:bodyPr>
          <a:lstStyle/>
          <a:p>
            <a:pPr algn="l">
              <a:defRPr/>
            </a:pPr>
            <a:r>
              <a:rPr lang="en-US" sz="1400" b="1" i="0" u="none" strike="noStrike">
                <a:solidFill>
                  <a:srgbClr val="FF0000"/>
                </a:solidFill>
                <a:latin typeface="Calibri-Light"/>
              </a:rPr>
              <a:t>6. Attacks are limited to the following areas:</a:t>
            </a:r>
            <a:endParaRPr/>
          </a:p>
          <a:p>
            <a:pPr algn="l">
              <a:defRPr/>
            </a:pPr>
            <a:r>
              <a:rPr lang="de-DE" sz="1200" b="0" i="0" u="none" strike="noStrike">
                <a:solidFill>
                  <a:srgbClr val="FF0000"/>
                </a:solidFill>
                <a:latin typeface="Calibri-Light"/>
              </a:rPr>
              <a:t>1) Head</a:t>
            </a:r>
            <a:endParaRPr/>
          </a:p>
          <a:p>
            <a:pPr algn="l">
              <a:defRPr/>
            </a:pPr>
            <a:r>
              <a:rPr lang="de-DE" sz="1200" b="0" i="0" u="none" strike="noStrike">
                <a:solidFill>
                  <a:srgbClr val="FF0000"/>
                </a:solidFill>
                <a:latin typeface="Calibri-Light"/>
              </a:rPr>
              <a:t>2) Face</a:t>
            </a:r>
            <a:endParaRPr/>
          </a:p>
          <a:p>
            <a:pPr algn="l">
              <a:defRPr/>
            </a:pPr>
            <a:r>
              <a:rPr lang="de-DE" sz="1200" b="0" i="0" u="none" strike="noStrike">
                <a:solidFill>
                  <a:srgbClr val="FF0000"/>
                </a:solidFill>
                <a:latin typeface="Calibri-Light"/>
              </a:rPr>
              <a:t>3) Neck</a:t>
            </a:r>
            <a:endParaRPr/>
          </a:p>
          <a:p>
            <a:pPr algn="l">
              <a:defRPr/>
            </a:pPr>
            <a:r>
              <a:rPr lang="de-DE" sz="1200" b="0" i="0" u="none" strike="noStrike">
                <a:solidFill>
                  <a:srgbClr val="FF0000"/>
                </a:solidFill>
                <a:latin typeface="Calibri-Light"/>
              </a:rPr>
              <a:t>4) Abdomen</a:t>
            </a:r>
            <a:endParaRPr/>
          </a:p>
          <a:p>
            <a:pPr algn="l">
              <a:defRPr/>
            </a:pPr>
            <a:r>
              <a:rPr lang="de-DE" sz="1200" b="0" i="0" u="none" strike="noStrike">
                <a:solidFill>
                  <a:srgbClr val="FF0000"/>
                </a:solidFill>
                <a:latin typeface="Calibri-Light"/>
              </a:rPr>
              <a:t>5) Chest</a:t>
            </a:r>
            <a:endParaRPr/>
          </a:p>
          <a:p>
            <a:pPr algn="l">
              <a:defRPr/>
            </a:pPr>
            <a:r>
              <a:rPr lang="de-DE" sz="1200" b="0" i="0" u="none" strike="noStrike">
                <a:solidFill>
                  <a:srgbClr val="FF0000"/>
                </a:solidFill>
                <a:latin typeface="Calibri-Light"/>
              </a:rPr>
              <a:t>6) Back</a:t>
            </a:r>
            <a:endParaRPr/>
          </a:p>
          <a:p>
            <a:pPr algn="l">
              <a:defRPr/>
            </a:pPr>
            <a:r>
              <a:rPr lang="de-DE" sz="1200" b="0" i="0" u="none" strike="noStrike">
                <a:solidFill>
                  <a:srgbClr val="FF0000"/>
                </a:solidFill>
                <a:latin typeface="Calibri-Light"/>
              </a:rPr>
              <a:t>7) Side</a:t>
            </a:r>
            <a:endParaRPr lang="de-DE">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2104640687" name="Tabelle 1"/>
          <p:cNvGraphicFramePr>
            <a:graphicFrameLocks noGrp="1"/>
          </p:cNvGraphicFramePr>
          <p:nvPr/>
        </p:nvGraphicFramePr>
        <p:xfrm>
          <a:off x="2072640" y="719666"/>
          <a:ext cx="8087360" cy="5263728"/>
        </p:xfrm>
        <a:graphic>
          <a:graphicData uri="http://schemas.openxmlformats.org/drawingml/2006/table">
            <a:tbl>
              <a:tblPr firstRow="1" bandRow="1">
                <a:tableStyleId>{5C22544A-7EE6-4342-B048-85BDC9FD1C3A}</a:tableStyleId>
              </a:tblPr>
              <a:tblGrid>
                <a:gridCol w="402336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1168824">
                <a:tc>
                  <a:txBody>
                    <a:bodyPr/>
                    <a:lstStyle/>
                    <a:p>
                      <a:pPr algn="ctr">
                        <a:defRPr/>
                      </a:pPr>
                      <a:r>
                        <a:rPr lang="de-DE" sz="2000" b="0" i="0" u="none" strike="noStrike">
                          <a:latin typeface="Calibri-Light"/>
                        </a:rPr>
                        <a:t>VOCABULARY</a:t>
                      </a:r>
                      <a:endParaRPr lang="de-DE" sz="2000"/>
                    </a:p>
                  </a:txBody>
                  <a:tcPr/>
                </a:tc>
                <a:tc>
                  <a:txBody>
                    <a:bodyPr/>
                    <a:lstStyle/>
                    <a:p>
                      <a:pPr algn="ctr">
                        <a:defRPr/>
                      </a:pPr>
                      <a:r>
                        <a:rPr lang="de-DE" sz="2000" b="0" i="0" u="none" strike="noStrike">
                          <a:latin typeface="Calibri-Light"/>
                        </a:rPr>
                        <a:t>VOCABULARY TECHNICAL CRITERIA</a:t>
                      </a:r>
                      <a:endParaRPr lang="de-DE" sz="2000"/>
                    </a:p>
                  </a:txBody>
                  <a:tcPr/>
                </a:tc>
                <a:extLst>
                  <a:ext uri="{0D108BD9-81ED-4DB2-BD59-A6C34878D82A}">
                    <a16:rowId xmlns:a16="http://schemas.microsoft.com/office/drawing/2014/main" val="10000"/>
                  </a:ext>
                </a:extLst>
              </a:tr>
              <a:tr h="1168824">
                <a:tc>
                  <a:txBody>
                    <a:bodyPr/>
                    <a:lstStyle/>
                    <a:p>
                      <a:pPr>
                        <a:defRPr/>
                      </a:pPr>
                      <a:r>
                        <a:rPr lang="en-US" sz="1800" b="0" i="0" u="none" strike="noStrike">
                          <a:latin typeface="Calibri-Light"/>
                        </a:rPr>
                        <a:t>Ippon (3 points) is awarded for</a:t>
                      </a:r>
                      <a:r>
                        <a:rPr lang="en-US" sz="1800" b="0" i="1" u="none" strike="noStrike">
                          <a:latin typeface="Calibri-LightItalic"/>
                        </a:rPr>
                        <a:t>:</a:t>
                      </a:r>
                      <a:endParaRPr lang="de-DE"/>
                    </a:p>
                  </a:txBody>
                  <a:tcPr/>
                </a:tc>
                <a:tc>
                  <a:txBody>
                    <a:bodyPr/>
                    <a:lstStyle/>
                    <a:p>
                      <a:pPr algn="l">
                        <a:defRPr/>
                      </a:pPr>
                      <a:r>
                        <a:rPr lang="en-US" sz="1800" b="0" i="0" u="none" strike="noStrike">
                          <a:latin typeface="Calibri-Light"/>
                        </a:rPr>
                        <a:t>Jodan kicks. Jodan being defined as the face, head and neck.</a:t>
                      </a:r>
                      <a:endParaRPr/>
                    </a:p>
                    <a:p>
                      <a:pPr algn="l">
                        <a:defRPr/>
                      </a:pPr>
                      <a:r>
                        <a:rPr lang="en-US" sz="1800" b="0" i="0" u="none" strike="noStrike">
                          <a:latin typeface="Calibri-Light"/>
                        </a:rPr>
                        <a:t>Any scoring technique which is delivered on an opponent who has been thrown, has fallen of their own accord, or is </a:t>
                      </a:r>
                      <a:r>
                        <a:rPr lang="de-DE" sz="1800" b="0" i="0" u="none" strike="noStrike">
                          <a:latin typeface="Calibri-Light"/>
                        </a:rPr>
                        <a:t>otherwise off their feet</a:t>
                      </a:r>
                      <a:r>
                        <a:rPr lang="de-DE" sz="1800" b="0" i="1" u="none" strike="noStrike">
                          <a:latin typeface="Calibri-LightItalic"/>
                        </a:rPr>
                        <a:t>.</a:t>
                      </a:r>
                      <a:endParaRPr lang="de-DE"/>
                    </a:p>
                  </a:txBody>
                  <a:tcPr/>
                </a:tc>
                <a:extLst>
                  <a:ext uri="{0D108BD9-81ED-4DB2-BD59-A6C34878D82A}">
                    <a16:rowId xmlns:a16="http://schemas.microsoft.com/office/drawing/2014/main" val="10001"/>
                  </a:ext>
                </a:extLst>
              </a:tr>
              <a:tr h="1168824">
                <a:tc>
                  <a:txBody>
                    <a:bodyPr/>
                    <a:lstStyle/>
                    <a:p>
                      <a:pPr>
                        <a:defRPr/>
                      </a:pPr>
                      <a:r>
                        <a:rPr lang="en-US" sz="1800" b="0" i="0" u="none" strike="noStrike">
                          <a:latin typeface="Calibri-Light"/>
                        </a:rPr>
                        <a:t>Wazari (2 points) is awarded for:</a:t>
                      </a:r>
                      <a:endParaRPr lang="de-DE"/>
                    </a:p>
                  </a:txBody>
                  <a:tcPr/>
                </a:tc>
                <a:tc>
                  <a:txBody>
                    <a:bodyPr/>
                    <a:lstStyle/>
                    <a:p>
                      <a:pPr algn="l">
                        <a:defRPr/>
                      </a:pPr>
                      <a:r>
                        <a:rPr lang="en-US" sz="1800" b="0" i="0" u="none" strike="noStrike">
                          <a:latin typeface="Calibri-Light"/>
                        </a:rPr>
                        <a:t>Chudan kicks. Chudan being defined as the abdomen, chest, </a:t>
                      </a:r>
                      <a:r>
                        <a:rPr lang="de-DE" sz="1800" b="0" i="0" u="none" strike="noStrike">
                          <a:latin typeface="Calibri-Light"/>
                        </a:rPr>
                        <a:t>back and side.</a:t>
                      </a:r>
                      <a:endParaRPr lang="de-DE"/>
                    </a:p>
                  </a:txBody>
                  <a:tcPr/>
                </a:tc>
                <a:extLst>
                  <a:ext uri="{0D108BD9-81ED-4DB2-BD59-A6C34878D82A}">
                    <a16:rowId xmlns:a16="http://schemas.microsoft.com/office/drawing/2014/main" val="10002"/>
                  </a:ext>
                </a:extLst>
              </a:tr>
              <a:tr h="1168824">
                <a:tc>
                  <a:txBody>
                    <a:bodyPr/>
                    <a:lstStyle/>
                    <a:p>
                      <a:pPr>
                        <a:defRPr/>
                      </a:pPr>
                      <a:r>
                        <a:rPr lang="en-US" sz="1800" b="0" i="0" u="none" strike="noStrike">
                          <a:latin typeface="Calibri-Light"/>
                        </a:rPr>
                        <a:t>Yuko (1 point) is awarded for:</a:t>
                      </a:r>
                      <a:endParaRPr lang="de-DE"/>
                    </a:p>
                  </a:txBody>
                  <a:tcPr/>
                </a:tc>
                <a:tc>
                  <a:txBody>
                    <a:bodyPr/>
                    <a:lstStyle/>
                    <a:p>
                      <a:pPr algn="l">
                        <a:defRPr/>
                      </a:pPr>
                      <a:r>
                        <a:rPr lang="en-US" sz="1800" b="0" i="0" u="none" strike="noStrike">
                          <a:latin typeface="Calibri-Light"/>
                        </a:rPr>
                        <a:t>1. Any punch (Tsuki) delivered to any of the seven scoring areas.</a:t>
                      </a:r>
                      <a:endParaRPr/>
                    </a:p>
                    <a:p>
                      <a:pPr algn="l">
                        <a:defRPr/>
                      </a:pPr>
                      <a:r>
                        <a:rPr lang="en-US" sz="1800" b="0" i="0" u="none" strike="noStrike">
                          <a:latin typeface="Calibri-Light"/>
                        </a:rPr>
                        <a:t>2. Any strike (Uchi) delivered to any of the seven scoring areas</a:t>
                      </a:r>
                      <a:r>
                        <a:rPr lang="en-US" sz="1800" b="0" i="1" u="none" strike="noStrike">
                          <a:latin typeface="Calibri-LightItalic"/>
                        </a:rPr>
                        <a:t>.</a:t>
                      </a:r>
                      <a:endParaRPr lang="de-DE"/>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660980712" name="Tabelle 2"/>
          <p:cNvGraphicFramePr>
            <a:graphicFrameLocks noGrp="1"/>
          </p:cNvGraphicFramePr>
          <p:nvPr/>
        </p:nvGraphicFramePr>
        <p:xfrm>
          <a:off x="2032000" y="1056640"/>
          <a:ext cx="8595359" cy="5767051"/>
        </p:xfrm>
        <a:graphic>
          <a:graphicData uri="http://schemas.openxmlformats.org/drawingml/2006/table">
            <a:tbl>
              <a:tblPr firstRow="1" bandRow="1">
                <a:tableStyleId>{5C22544A-7EE6-4342-B048-85BDC9FD1C3A}</a:tableStyleId>
              </a:tblPr>
              <a:tblGrid>
                <a:gridCol w="985519">
                  <a:extLst>
                    <a:ext uri="{9D8B030D-6E8A-4147-A177-3AD203B41FA5}">
                      <a16:colId xmlns:a16="http://schemas.microsoft.com/office/drawing/2014/main" val="20000"/>
                    </a:ext>
                  </a:extLst>
                </a:gridCol>
                <a:gridCol w="3860800">
                  <a:extLst>
                    <a:ext uri="{9D8B030D-6E8A-4147-A177-3AD203B41FA5}">
                      <a16:colId xmlns:a16="http://schemas.microsoft.com/office/drawing/2014/main" val="20001"/>
                    </a:ext>
                  </a:extLst>
                </a:gridCol>
                <a:gridCol w="3749040">
                  <a:extLst>
                    <a:ext uri="{9D8B030D-6E8A-4147-A177-3AD203B41FA5}">
                      <a16:colId xmlns:a16="http://schemas.microsoft.com/office/drawing/2014/main" val="20002"/>
                    </a:ext>
                  </a:extLst>
                </a:gridCol>
              </a:tblGrid>
              <a:tr h="382961">
                <a:tc>
                  <a:txBody>
                    <a:bodyPr/>
                    <a:lstStyle/>
                    <a:p>
                      <a:pPr algn="ctr">
                        <a:defRPr/>
                      </a:pPr>
                      <a:r>
                        <a:rPr lang="de-DE">
                          <a:solidFill>
                            <a:schemeClr val="tx1"/>
                          </a:solidFill>
                        </a:rPr>
                        <a:t>3</a:t>
                      </a:r>
                      <a:endParaRPr/>
                    </a:p>
                  </a:txBody>
                  <a:tcPr/>
                </a:tc>
                <a:tc>
                  <a:txBody>
                    <a:bodyPr/>
                    <a:lstStyle/>
                    <a:p>
                      <a:pPr>
                        <a:defRPr/>
                      </a:pPr>
                      <a:r>
                        <a:rPr lang="de-DE" sz="1800" b="0" i="0" u="none" strike="noStrike">
                          <a:solidFill>
                            <a:schemeClr val="tx1"/>
                          </a:solidFill>
                          <a:latin typeface="Century"/>
                        </a:rPr>
                        <a:t>IPPON</a:t>
                      </a:r>
                      <a:endParaRPr lang="de-DE">
                        <a:solidFill>
                          <a:schemeClr val="tx1"/>
                        </a:solidFill>
                      </a:endParaRPr>
                    </a:p>
                  </a:txBody>
                  <a:tcPr/>
                </a:tc>
                <a:tc>
                  <a:txBody>
                    <a:bodyPr/>
                    <a:lstStyle/>
                    <a:p>
                      <a:pPr>
                        <a:defRPr/>
                      </a:pPr>
                      <a:r>
                        <a:rPr lang="de-DE" sz="1800" b="0" i="0" u="none" strike="noStrike">
                          <a:solidFill>
                            <a:schemeClr val="tx1"/>
                          </a:solidFill>
                          <a:latin typeface="Century"/>
                        </a:rPr>
                        <a:t>Tree point score</a:t>
                      </a:r>
                      <a:endParaRPr lang="de-DE">
                        <a:solidFill>
                          <a:schemeClr val="tx1"/>
                        </a:solidFill>
                      </a:endParaRPr>
                    </a:p>
                  </a:txBody>
                  <a:tcPr/>
                </a:tc>
                <a:extLst>
                  <a:ext uri="{0D108BD9-81ED-4DB2-BD59-A6C34878D82A}">
                    <a16:rowId xmlns:a16="http://schemas.microsoft.com/office/drawing/2014/main" val="10000"/>
                  </a:ext>
                </a:extLst>
              </a:tr>
              <a:tr h="382961">
                <a:tc>
                  <a:txBody>
                    <a:bodyPr/>
                    <a:lstStyle/>
                    <a:p>
                      <a:pPr algn="ctr">
                        <a:defRPr/>
                      </a:pPr>
                      <a:r>
                        <a:rPr lang="de-DE" b="1"/>
                        <a:t>2</a:t>
                      </a:r>
                      <a:endParaRPr/>
                    </a:p>
                  </a:txBody>
                  <a:tcPr/>
                </a:tc>
                <a:tc>
                  <a:txBody>
                    <a:bodyPr/>
                    <a:lstStyle/>
                    <a:p>
                      <a:pPr>
                        <a:defRPr/>
                      </a:pPr>
                      <a:r>
                        <a:rPr lang="de-DE" sz="1800" b="0" i="0" u="none" strike="noStrike">
                          <a:latin typeface="Century"/>
                        </a:rPr>
                        <a:t>WAZA ARI</a:t>
                      </a:r>
                      <a:endParaRPr lang="de-DE"/>
                    </a:p>
                  </a:txBody>
                  <a:tcPr/>
                </a:tc>
                <a:tc>
                  <a:txBody>
                    <a:bodyPr/>
                    <a:lstStyle/>
                    <a:p>
                      <a:pPr>
                        <a:defRPr/>
                      </a:pPr>
                      <a:r>
                        <a:rPr lang="de-DE" sz="1800" b="0" i="0" u="none" strike="noStrike">
                          <a:latin typeface="Century"/>
                        </a:rPr>
                        <a:t>Two point score</a:t>
                      </a:r>
                      <a:endParaRPr lang="de-DE"/>
                    </a:p>
                  </a:txBody>
                  <a:tcPr/>
                </a:tc>
                <a:extLst>
                  <a:ext uri="{0D108BD9-81ED-4DB2-BD59-A6C34878D82A}">
                    <a16:rowId xmlns:a16="http://schemas.microsoft.com/office/drawing/2014/main" val="10001"/>
                  </a:ext>
                </a:extLst>
              </a:tr>
              <a:tr h="382961">
                <a:tc>
                  <a:txBody>
                    <a:bodyPr/>
                    <a:lstStyle/>
                    <a:p>
                      <a:pPr algn="ctr">
                        <a:defRPr/>
                      </a:pPr>
                      <a:r>
                        <a:rPr lang="de-DE" b="1"/>
                        <a:t>1</a:t>
                      </a:r>
                      <a:endParaRPr/>
                    </a:p>
                  </a:txBody>
                  <a:tcPr/>
                </a:tc>
                <a:tc>
                  <a:txBody>
                    <a:bodyPr/>
                    <a:lstStyle/>
                    <a:p>
                      <a:pPr>
                        <a:defRPr/>
                      </a:pPr>
                      <a:r>
                        <a:rPr lang="de-DE" sz="1800" b="0" i="0" u="none" strike="noStrike">
                          <a:latin typeface="Century"/>
                        </a:rPr>
                        <a:t>YUKO</a:t>
                      </a:r>
                      <a:endParaRPr lang="de-DE"/>
                    </a:p>
                  </a:txBody>
                  <a:tcPr/>
                </a:tc>
                <a:tc>
                  <a:txBody>
                    <a:bodyPr/>
                    <a:lstStyle/>
                    <a:p>
                      <a:pPr>
                        <a:defRPr/>
                      </a:pPr>
                      <a:r>
                        <a:rPr lang="de-DE" sz="1800" b="0" i="0" u="none" strike="noStrike">
                          <a:latin typeface="Century"/>
                        </a:rPr>
                        <a:t>One point score</a:t>
                      </a:r>
                      <a:endParaRPr lang="de-DE"/>
                    </a:p>
                  </a:txBody>
                  <a:tcPr/>
                </a:tc>
                <a:extLst>
                  <a:ext uri="{0D108BD9-81ED-4DB2-BD59-A6C34878D82A}">
                    <a16:rowId xmlns:a16="http://schemas.microsoft.com/office/drawing/2014/main" val="10002"/>
                  </a:ext>
                </a:extLst>
              </a:tr>
              <a:tr h="382961">
                <a:tc>
                  <a:txBody>
                    <a:bodyPr/>
                    <a:lstStyle/>
                    <a:p>
                      <a:pPr>
                        <a:defRPr/>
                      </a:pPr>
                      <a:endParaRPr lang="de-DE"/>
                    </a:p>
                  </a:txBody>
                  <a:tcPr/>
                </a:tc>
                <a:tc>
                  <a:txBody>
                    <a:bodyPr/>
                    <a:lstStyle/>
                    <a:p>
                      <a:pPr>
                        <a:defRPr/>
                      </a:pPr>
                      <a:r>
                        <a:rPr lang="de-DE"/>
                        <a:t>YOGAI 1 - CHUKOKU</a:t>
                      </a:r>
                      <a:endParaRPr/>
                    </a:p>
                  </a:txBody>
                  <a:tcPr/>
                </a:tc>
                <a:tc>
                  <a:txBody>
                    <a:bodyPr/>
                    <a:lstStyle/>
                    <a:p>
                      <a:pPr>
                        <a:defRPr/>
                      </a:pPr>
                      <a:r>
                        <a:rPr lang="de-DE"/>
                        <a:t>Warning </a:t>
                      </a:r>
                      <a:endParaRPr/>
                    </a:p>
                  </a:txBody>
                  <a:tcPr/>
                </a:tc>
                <a:extLst>
                  <a:ext uri="{0D108BD9-81ED-4DB2-BD59-A6C34878D82A}">
                    <a16:rowId xmlns:a16="http://schemas.microsoft.com/office/drawing/2014/main" val="10003"/>
                  </a:ext>
                </a:extLst>
              </a:tr>
              <a:tr h="382961">
                <a:tc>
                  <a:txBody>
                    <a:bodyPr/>
                    <a:lstStyle/>
                    <a:p>
                      <a:pPr>
                        <a:defRPr/>
                      </a:pPr>
                      <a:endParaRPr lang="de-DE"/>
                    </a:p>
                  </a:txBody>
                  <a:tcPr/>
                </a:tc>
                <a:tc>
                  <a:txBody>
                    <a:bodyPr/>
                    <a:lstStyle/>
                    <a:p>
                      <a:pPr>
                        <a:defRPr/>
                      </a:pPr>
                      <a:r>
                        <a:rPr lang="de-DE" sz="1800" b="0" i="0" u="none" strike="noStrike">
                          <a:latin typeface="Century"/>
                        </a:rPr>
                        <a:t>HIKIWAKE</a:t>
                      </a:r>
                      <a:endParaRPr lang="de-DE"/>
                    </a:p>
                  </a:txBody>
                  <a:tcPr/>
                </a:tc>
                <a:tc>
                  <a:txBody>
                    <a:bodyPr/>
                    <a:lstStyle/>
                    <a:p>
                      <a:pPr>
                        <a:defRPr/>
                      </a:pPr>
                      <a:r>
                        <a:rPr lang="de-DE" sz="1800" b="0" i="0" u="none" strike="noStrike">
                          <a:latin typeface="Century"/>
                        </a:rPr>
                        <a:t>Draw</a:t>
                      </a:r>
                      <a:endParaRPr lang="de-DE"/>
                    </a:p>
                  </a:txBody>
                  <a:tcPr/>
                </a:tc>
                <a:extLst>
                  <a:ext uri="{0D108BD9-81ED-4DB2-BD59-A6C34878D82A}">
                    <a16:rowId xmlns:a16="http://schemas.microsoft.com/office/drawing/2014/main" val="10004"/>
                  </a:ext>
                </a:extLst>
              </a:tr>
              <a:tr h="382961">
                <a:tc>
                  <a:txBody>
                    <a:bodyPr/>
                    <a:lstStyle/>
                    <a:p>
                      <a:pPr>
                        <a:defRPr/>
                      </a:pPr>
                      <a:endParaRPr lang="de-DE"/>
                    </a:p>
                  </a:txBody>
                  <a:tcPr/>
                </a:tc>
                <a:tc>
                  <a:txBody>
                    <a:bodyPr/>
                    <a:lstStyle/>
                    <a:p>
                      <a:pPr>
                        <a:defRPr/>
                      </a:pPr>
                      <a:r>
                        <a:rPr lang="de-DE" sz="1800" b="0" i="0" u="none" strike="noStrike">
                          <a:solidFill>
                            <a:srgbClr val="000000"/>
                          </a:solidFill>
                          <a:latin typeface="Century"/>
                        </a:rPr>
                        <a:t>CHUKOKU </a:t>
                      </a:r>
                      <a:r>
                        <a:rPr lang="de-DE" sz="1800" b="0" i="0" u="none" strike="noStrike">
                          <a:solidFill>
                            <a:srgbClr val="3A91DC"/>
                          </a:solidFill>
                          <a:latin typeface="Century"/>
                        </a:rPr>
                        <a:t>(first instance)</a:t>
                      </a:r>
                      <a:endParaRPr lang="de-DE"/>
                    </a:p>
                  </a:txBody>
                  <a:tcPr/>
                </a:tc>
                <a:tc>
                  <a:txBody>
                    <a:bodyPr/>
                    <a:lstStyle/>
                    <a:p>
                      <a:pPr>
                        <a:defRPr/>
                      </a:pPr>
                      <a:r>
                        <a:rPr lang="de-DE" sz="1800" b="0" i="0" u="none" strike="noStrike">
                          <a:solidFill>
                            <a:srgbClr val="000000"/>
                          </a:solidFill>
                          <a:latin typeface="Century"/>
                        </a:rPr>
                        <a:t>1st </a:t>
                      </a:r>
                      <a:r>
                        <a:rPr lang="de-DE" sz="1800" b="0" i="0" u="none" strike="noStrike">
                          <a:solidFill>
                            <a:srgbClr val="3A003A"/>
                          </a:solidFill>
                          <a:latin typeface="Century"/>
                        </a:rPr>
                        <a:t>warning</a:t>
                      </a:r>
                      <a:endParaRPr lang="de-DE"/>
                    </a:p>
                  </a:txBody>
                  <a:tcPr/>
                </a:tc>
                <a:extLst>
                  <a:ext uri="{0D108BD9-81ED-4DB2-BD59-A6C34878D82A}">
                    <a16:rowId xmlns:a16="http://schemas.microsoft.com/office/drawing/2014/main" val="10005"/>
                  </a:ext>
                </a:extLst>
              </a:tr>
              <a:tr h="382961">
                <a:tc>
                  <a:txBody>
                    <a:bodyPr/>
                    <a:lstStyle/>
                    <a:p>
                      <a:pPr>
                        <a:defRPr/>
                      </a:pPr>
                      <a:endParaRPr lang="de-DE"/>
                    </a:p>
                  </a:txBody>
                  <a:tcPr/>
                </a:tc>
                <a:tc>
                  <a:txBody>
                    <a:bodyPr/>
                    <a:lstStyle/>
                    <a:p>
                      <a:pPr>
                        <a:defRPr/>
                      </a:pPr>
                      <a:r>
                        <a:rPr lang="de-DE" sz="1800" b="0" i="0" u="none" strike="noStrike">
                          <a:solidFill>
                            <a:srgbClr val="000000"/>
                          </a:solidFill>
                          <a:latin typeface="Century"/>
                        </a:rPr>
                        <a:t>KEIKOKU</a:t>
                      </a:r>
                      <a:r>
                        <a:rPr lang="de-DE" sz="1800" b="0" i="0" u="none" strike="noStrike">
                          <a:solidFill>
                            <a:srgbClr val="3A91DC"/>
                          </a:solidFill>
                          <a:latin typeface="Century"/>
                        </a:rPr>
                        <a:t>(second instance)</a:t>
                      </a:r>
                      <a:endParaRPr lang="de-DE"/>
                    </a:p>
                  </a:txBody>
                  <a:tcPr/>
                </a:tc>
                <a:tc>
                  <a:txBody>
                    <a:bodyPr/>
                    <a:lstStyle/>
                    <a:p>
                      <a:pPr>
                        <a:defRPr/>
                      </a:pPr>
                      <a:r>
                        <a:rPr lang="de-DE" sz="1800" b="0" i="0" u="none" strike="noStrike">
                          <a:solidFill>
                            <a:srgbClr val="B66600"/>
                          </a:solidFill>
                          <a:latin typeface="Century"/>
                        </a:rPr>
                        <a:t>2nd </a:t>
                      </a:r>
                      <a:r>
                        <a:rPr lang="de-DE" sz="1800" b="0" i="0" u="none" strike="noStrike">
                          <a:solidFill>
                            <a:srgbClr val="000000"/>
                          </a:solidFill>
                          <a:latin typeface="Century"/>
                        </a:rPr>
                        <a:t>warning – One point</a:t>
                      </a:r>
                      <a:endParaRPr lang="de-DE"/>
                    </a:p>
                  </a:txBody>
                  <a:tcPr/>
                </a:tc>
                <a:extLst>
                  <a:ext uri="{0D108BD9-81ED-4DB2-BD59-A6C34878D82A}">
                    <a16:rowId xmlns:a16="http://schemas.microsoft.com/office/drawing/2014/main" val="10006"/>
                  </a:ext>
                </a:extLst>
              </a:tr>
              <a:tr h="382961">
                <a:tc>
                  <a:txBody>
                    <a:bodyPr/>
                    <a:lstStyle/>
                    <a:p>
                      <a:pPr>
                        <a:defRPr/>
                      </a:pPr>
                      <a:endParaRPr lang="de-DE"/>
                    </a:p>
                  </a:txBody>
                  <a:tcPr/>
                </a:tc>
                <a:tc>
                  <a:txBody>
                    <a:bodyPr/>
                    <a:lstStyle/>
                    <a:p>
                      <a:pPr>
                        <a:defRPr/>
                      </a:pPr>
                      <a:r>
                        <a:rPr lang="de-DE" sz="1800" b="0" i="0" u="none" strike="noStrike">
                          <a:latin typeface="Century"/>
                        </a:rPr>
                        <a:t>CHUI (third instance)</a:t>
                      </a:r>
                      <a:endParaRPr lang="de-DE"/>
                    </a:p>
                  </a:txBody>
                  <a:tcPr/>
                </a:tc>
                <a:tc>
                  <a:txBody>
                    <a:bodyPr/>
                    <a:lstStyle/>
                    <a:p>
                      <a:pPr>
                        <a:defRPr/>
                      </a:pPr>
                      <a:r>
                        <a:rPr lang="de-DE" sz="1800" b="0" i="0" u="none" strike="noStrike">
                          <a:latin typeface="Century"/>
                        </a:rPr>
                        <a:t>3rd warning – Two points</a:t>
                      </a:r>
                      <a:endParaRPr lang="de-DE"/>
                    </a:p>
                  </a:txBody>
                  <a:tcPr/>
                </a:tc>
                <a:extLst>
                  <a:ext uri="{0D108BD9-81ED-4DB2-BD59-A6C34878D82A}">
                    <a16:rowId xmlns:a16="http://schemas.microsoft.com/office/drawing/2014/main" val="10007"/>
                  </a:ext>
                </a:extLst>
              </a:tr>
              <a:tr h="382961">
                <a:tc>
                  <a:txBody>
                    <a:bodyPr/>
                    <a:lstStyle/>
                    <a:p>
                      <a:pPr>
                        <a:defRPr/>
                      </a:pPr>
                      <a:endParaRPr lang="de-DE"/>
                    </a:p>
                  </a:txBody>
                  <a:tcPr/>
                </a:tc>
                <a:tc>
                  <a:txBody>
                    <a:bodyPr/>
                    <a:lstStyle/>
                    <a:p>
                      <a:pPr>
                        <a:defRPr/>
                      </a:pPr>
                      <a:r>
                        <a:rPr lang="de-DE" sz="1800" b="0" i="0" u="none" strike="noStrike">
                          <a:latin typeface="Century"/>
                        </a:rPr>
                        <a:t>HANSOKU</a:t>
                      </a:r>
                      <a:endParaRPr lang="de-DE"/>
                    </a:p>
                  </a:txBody>
                  <a:tcPr/>
                </a:tc>
                <a:tc>
                  <a:txBody>
                    <a:bodyPr/>
                    <a:lstStyle/>
                    <a:p>
                      <a:pPr>
                        <a:defRPr/>
                      </a:pPr>
                      <a:r>
                        <a:rPr lang="de-DE" sz="1800" b="0" i="0" u="none" strike="noStrike">
                          <a:solidFill>
                            <a:srgbClr val="000000"/>
                          </a:solidFill>
                          <a:latin typeface="Century"/>
                        </a:rPr>
                        <a:t>Disqualification </a:t>
                      </a:r>
                      <a:r>
                        <a:rPr lang="de-DE" sz="1800" b="0" i="0" u="none" strike="noStrike">
                          <a:solidFill>
                            <a:srgbClr val="003A91"/>
                          </a:solidFill>
                          <a:latin typeface="Century"/>
                        </a:rPr>
                        <a:t>from </a:t>
                      </a:r>
                      <a:r>
                        <a:rPr lang="de-DE" sz="1800" b="0" i="0" u="none" strike="noStrike">
                          <a:solidFill>
                            <a:srgbClr val="666666"/>
                          </a:solidFill>
                          <a:latin typeface="Century"/>
                        </a:rPr>
                        <a:t>bout</a:t>
                      </a:r>
                      <a:endParaRPr lang="de-DE"/>
                    </a:p>
                  </a:txBody>
                  <a:tcPr/>
                </a:tc>
                <a:extLst>
                  <a:ext uri="{0D108BD9-81ED-4DB2-BD59-A6C34878D82A}">
                    <a16:rowId xmlns:a16="http://schemas.microsoft.com/office/drawing/2014/main" val="10008"/>
                  </a:ext>
                </a:extLst>
              </a:tr>
              <a:tr h="382961">
                <a:tc>
                  <a:txBody>
                    <a:bodyPr/>
                    <a:lstStyle/>
                    <a:p>
                      <a:pPr>
                        <a:defRPr/>
                      </a:pPr>
                      <a:endParaRPr lang="de-DE"/>
                    </a:p>
                  </a:txBody>
                  <a:tcPr/>
                </a:tc>
                <a:tc>
                  <a:txBody>
                    <a:bodyPr/>
                    <a:lstStyle/>
                    <a:p>
                      <a:pPr>
                        <a:defRPr/>
                      </a:pPr>
                      <a:endParaRPr lang="de-DE"/>
                    </a:p>
                  </a:txBody>
                  <a:tcPr/>
                </a:tc>
                <a:tc>
                  <a:txBody>
                    <a:bodyPr/>
                    <a:lstStyle/>
                    <a:p>
                      <a:pPr>
                        <a:defRPr/>
                      </a:pPr>
                      <a:endParaRPr lang="de-DE"/>
                    </a:p>
                  </a:txBody>
                  <a:tcPr/>
                </a:tc>
                <a:extLst>
                  <a:ext uri="{0D108BD9-81ED-4DB2-BD59-A6C34878D82A}">
                    <a16:rowId xmlns:a16="http://schemas.microsoft.com/office/drawing/2014/main" val="10009"/>
                  </a:ext>
                </a:extLst>
              </a:tr>
              <a:tr h="382961">
                <a:tc>
                  <a:txBody>
                    <a:bodyPr/>
                    <a:lstStyle/>
                    <a:p>
                      <a:pPr>
                        <a:defRPr/>
                      </a:pPr>
                      <a:endParaRPr lang="de-DE"/>
                    </a:p>
                  </a:txBody>
                  <a:tcPr/>
                </a:tc>
                <a:tc>
                  <a:txBody>
                    <a:bodyPr/>
                    <a:lstStyle/>
                    <a:p>
                      <a:pPr>
                        <a:defRPr/>
                      </a:pPr>
                      <a:r>
                        <a:rPr lang="de-DE" sz="1800" b="0" i="0" u="none" strike="noStrike">
                          <a:latin typeface="Century"/>
                        </a:rPr>
                        <a:t>SHIKKAKU Disqualification</a:t>
                      </a:r>
                      <a:endParaRPr lang="de-DE"/>
                    </a:p>
                  </a:txBody>
                  <a:tcPr/>
                </a:tc>
                <a:tc>
                  <a:txBody>
                    <a:bodyPr/>
                    <a:lstStyle/>
                    <a:p>
                      <a:pPr>
                        <a:defRPr/>
                      </a:pPr>
                      <a:r>
                        <a:rPr lang="de-DE" sz="1800" b="0" i="0" u="none" strike="noStrike">
                          <a:solidFill>
                            <a:srgbClr val="000000"/>
                          </a:solidFill>
                          <a:latin typeface="Century"/>
                        </a:rPr>
                        <a:t>Disqualification </a:t>
                      </a:r>
                      <a:r>
                        <a:rPr lang="de-DE" sz="1800" b="0" i="0" u="none" strike="noStrike">
                          <a:solidFill>
                            <a:srgbClr val="003A91"/>
                          </a:solidFill>
                          <a:latin typeface="Century"/>
                        </a:rPr>
                        <a:t>from </a:t>
                      </a:r>
                      <a:r>
                        <a:rPr lang="de-DE" sz="1800" b="0" i="0" u="none" strike="noStrike">
                          <a:solidFill>
                            <a:srgbClr val="003A66"/>
                          </a:solidFill>
                          <a:latin typeface="Century"/>
                        </a:rPr>
                        <a:t>tournament</a:t>
                      </a:r>
                      <a:endParaRPr lang="de-DE"/>
                    </a:p>
                  </a:txBody>
                  <a:tcPr/>
                </a:tc>
                <a:extLst>
                  <a:ext uri="{0D108BD9-81ED-4DB2-BD59-A6C34878D82A}">
                    <a16:rowId xmlns:a16="http://schemas.microsoft.com/office/drawing/2014/main" val="10010"/>
                  </a:ext>
                </a:extLst>
              </a:tr>
              <a:tr h="602006">
                <a:tc>
                  <a:txBody>
                    <a:bodyPr/>
                    <a:lstStyle/>
                    <a:p>
                      <a:pPr>
                        <a:defRPr/>
                      </a:pPr>
                      <a:endParaRPr lang="de-DE"/>
                    </a:p>
                  </a:txBody>
                  <a:tcPr/>
                </a:tc>
                <a:tc>
                  <a:txBody>
                    <a:bodyPr/>
                    <a:lstStyle/>
                    <a:p>
                      <a:pPr marL="0" marR="0" lvl="0" indent="0" algn="l" defTabSz="914400" rtl="0">
                        <a:lnSpc>
                          <a:spcPct val="100000"/>
                        </a:lnSpc>
                        <a:spcBef>
                          <a:spcPts val="0"/>
                        </a:spcBef>
                        <a:spcAft>
                          <a:spcPts val="0"/>
                        </a:spcAft>
                        <a:buClrTx/>
                        <a:buSzTx/>
                        <a:buFontTx/>
                        <a:buNone/>
                        <a:defRPr/>
                      </a:pPr>
                      <a:r>
                        <a:rPr lang="de-DE" sz="1800" b="0" i="0" u="none" strike="noStrike" cap="none" spc="0">
                          <a:ln>
                            <a:noFill/>
                          </a:ln>
                          <a:solidFill>
                            <a:prstClr val="black"/>
                          </a:solidFill>
                          <a:latin typeface="Century"/>
                          <a:ea typeface="+mn-ea"/>
                          <a:cs typeface="+mn-cs"/>
                        </a:rPr>
                        <a:t>YOGAI 2 - KEIKOKU</a:t>
                      </a:r>
                      <a:endParaRPr/>
                    </a:p>
                    <a:p>
                      <a:pPr marL="0" marR="0" lvl="0" indent="0" algn="l" defTabSz="914400" rtl="0">
                        <a:lnSpc>
                          <a:spcPct val="100000"/>
                        </a:lnSpc>
                        <a:spcBef>
                          <a:spcPts val="0"/>
                        </a:spcBef>
                        <a:spcAft>
                          <a:spcPts val="0"/>
                        </a:spcAft>
                        <a:buClrTx/>
                        <a:buSzTx/>
                        <a:buFontTx/>
                        <a:buNone/>
                        <a:defRPr/>
                      </a:pPr>
                      <a:r>
                        <a:rPr lang="de-DE" sz="1800" b="0" i="0" u="none" strike="noStrike" cap="none" spc="0">
                          <a:ln>
                            <a:noFill/>
                          </a:ln>
                          <a:solidFill>
                            <a:prstClr val="black"/>
                          </a:solidFill>
                          <a:latin typeface="Century"/>
                          <a:ea typeface="+mn-ea"/>
                          <a:cs typeface="+mn-cs"/>
                        </a:rPr>
                        <a:t>YOGAI 3 – HANSOKU </a:t>
                      </a:r>
                      <a:endParaRPr lang="de-DE" sz="1800" b="0" i="0" u="none" strike="noStrike" cap="none" spc="0">
                        <a:ln>
                          <a:noFill/>
                        </a:ln>
                        <a:solidFill>
                          <a:prstClr val="black"/>
                        </a:solidFill>
                        <a:latin typeface="+mn-lt"/>
                        <a:ea typeface="+mn-ea"/>
                        <a:cs typeface="+mn-cs"/>
                      </a:endParaRPr>
                    </a:p>
                    <a:p>
                      <a:pPr>
                        <a:defRPr/>
                      </a:pPr>
                      <a:endParaRPr lang="de-DE"/>
                    </a:p>
                  </a:txBody>
                  <a:tcPr/>
                </a:tc>
                <a:tc>
                  <a:txBody>
                    <a:bodyPr/>
                    <a:lstStyle/>
                    <a:p>
                      <a:pPr>
                        <a:defRPr/>
                      </a:pPr>
                      <a:r>
                        <a:rPr lang="de-DE"/>
                        <a:t>One point</a:t>
                      </a:r>
                      <a:endParaRPr/>
                    </a:p>
                    <a:p>
                      <a:pPr>
                        <a:defRPr/>
                      </a:pPr>
                      <a:r>
                        <a:rPr lang="de-DE"/>
                        <a:t>WINNER</a:t>
                      </a:r>
                      <a:endParaRPr/>
                    </a:p>
                  </a:txBody>
                  <a:tcPr/>
                </a:tc>
                <a:extLst>
                  <a:ext uri="{0D108BD9-81ED-4DB2-BD59-A6C34878D82A}">
                    <a16:rowId xmlns:a16="http://schemas.microsoft.com/office/drawing/2014/main" val="10011"/>
                  </a:ext>
                </a:extLst>
              </a:tr>
              <a:tr h="602006">
                <a:tc>
                  <a:txBody>
                    <a:bodyPr/>
                    <a:lstStyle/>
                    <a:p>
                      <a:pPr>
                        <a:defRPr/>
                      </a:pPr>
                      <a:endParaRPr lang="de-DE"/>
                    </a:p>
                  </a:txBody>
                  <a:tcPr/>
                </a:tc>
                <a:tc>
                  <a:txBody>
                    <a:bodyPr/>
                    <a:lstStyle/>
                    <a:p>
                      <a:pPr marL="0" marR="0" lvl="0" indent="0" algn="l" defTabSz="914400" rtl="0">
                        <a:lnSpc>
                          <a:spcPct val="100000"/>
                        </a:lnSpc>
                        <a:spcBef>
                          <a:spcPts val="0"/>
                        </a:spcBef>
                        <a:spcAft>
                          <a:spcPts val="0"/>
                        </a:spcAft>
                        <a:buClrTx/>
                        <a:buSzTx/>
                        <a:buFontTx/>
                        <a:buNone/>
                        <a:defRPr/>
                      </a:pPr>
                      <a:r>
                        <a:rPr lang="de-DE" sz="1800" b="0" i="0" u="none" strike="noStrike" cap="none" spc="0">
                          <a:ln>
                            <a:noFill/>
                          </a:ln>
                          <a:solidFill>
                            <a:prstClr val="black"/>
                          </a:solidFill>
                          <a:latin typeface="Century"/>
                          <a:ea typeface="+mn-ea"/>
                          <a:cs typeface="+mn-cs"/>
                        </a:rPr>
                        <a:t>NO KACHI</a:t>
                      </a:r>
                      <a:endParaRPr lang="de-DE" sz="1800" b="0" i="0" u="none" strike="noStrike" cap="none" spc="0">
                        <a:ln>
                          <a:noFill/>
                        </a:ln>
                        <a:solidFill>
                          <a:prstClr val="black"/>
                        </a:solidFill>
                        <a:latin typeface="+mn-lt"/>
                        <a:ea typeface="+mn-ea"/>
                        <a:cs typeface="+mn-cs"/>
                      </a:endParaRPr>
                    </a:p>
                    <a:p>
                      <a:pPr>
                        <a:defRPr/>
                      </a:pPr>
                      <a:endParaRPr lang="de-DE"/>
                    </a:p>
                  </a:txBody>
                  <a:tcPr/>
                </a:tc>
                <a:tc>
                  <a:txBody>
                    <a:bodyPr/>
                    <a:lstStyle/>
                    <a:p>
                      <a:pPr>
                        <a:defRPr/>
                      </a:pPr>
                      <a:r>
                        <a:rPr lang="de-DE"/>
                        <a:t>WINNER</a:t>
                      </a:r>
                      <a:endParaRPr/>
                    </a:p>
                  </a:txBody>
                  <a:tcPr/>
                </a:tc>
                <a:extLst>
                  <a:ext uri="{0D108BD9-81ED-4DB2-BD59-A6C34878D82A}">
                    <a16:rowId xmlns:a16="http://schemas.microsoft.com/office/drawing/2014/main" val="10012"/>
                  </a:ext>
                </a:extLst>
              </a:tr>
            </a:tbl>
          </a:graphicData>
        </a:graphic>
      </p:graphicFrame>
      <p:sp>
        <p:nvSpPr>
          <p:cNvPr id="1475295206" name="Textfeld 4"/>
          <p:cNvSpPr txBox="1"/>
          <p:nvPr/>
        </p:nvSpPr>
        <p:spPr bwMode="auto">
          <a:xfrm>
            <a:off x="2143760" y="272981"/>
            <a:ext cx="6096000" cy="338554"/>
          </a:xfrm>
          <a:prstGeom prst="rect">
            <a:avLst/>
          </a:prstGeom>
          <a:noFill/>
        </p:spPr>
        <p:txBody>
          <a:bodyPr wrap="square">
            <a:spAutoFit/>
          </a:bodyPr>
          <a:lstStyle/>
          <a:p>
            <a:pPr>
              <a:defRPr/>
            </a:pPr>
            <a:r>
              <a:rPr lang="de-DE" sz="1600" b="1" i="1" u="none" strike="noStrike">
                <a:latin typeface="Arial-BoldItalicMT"/>
              </a:rPr>
              <a:t>ARTICLE 8: SCOREKEEPING</a:t>
            </a:r>
            <a:endParaRPr lang="de-DE" sz="2400"/>
          </a:p>
        </p:txBody>
      </p:sp>
      <p:sp>
        <p:nvSpPr>
          <p:cNvPr id="1988775958" name="Textfeld 6"/>
          <p:cNvSpPr txBox="1"/>
          <p:nvPr/>
        </p:nvSpPr>
        <p:spPr bwMode="auto">
          <a:xfrm>
            <a:off x="2032000" y="703282"/>
            <a:ext cx="6096000" cy="307777"/>
          </a:xfrm>
          <a:prstGeom prst="rect">
            <a:avLst/>
          </a:prstGeom>
          <a:noFill/>
        </p:spPr>
        <p:txBody>
          <a:bodyPr wrap="square">
            <a:spAutoFit/>
          </a:bodyPr>
          <a:lstStyle/>
          <a:p>
            <a:pPr>
              <a:defRPr/>
            </a:pPr>
            <a:r>
              <a:rPr lang="en-US" sz="1400" i="0" u="none" strike="noStrike">
                <a:latin typeface="Calibri"/>
              </a:rPr>
              <a:t>The Score Supervisor will use the following symbols for registration of points:</a:t>
            </a:r>
            <a:endParaRPr lang="de-DE"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57127447" name="Textfeld 2"/>
          <p:cNvSpPr txBox="1"/>
          <p:nvPr/>
        </p:nvSpPr>
        <p:spPr bwMode="auto">
          <a:xfrm>
            <a:off x="609600" y="470357"/>
            <a:ext cx="6096000" cy="584775"/>
          </a:xfrm>
          <a:prstGeom prst="rect">
            <a:avLst/>
          </a:prstGeom>
          <a:noFill/>
        </p:spPr>
        <p:txBody>
          <a:bodyPr wrap="square">
            <a:spAutoFit/>
          </a:bodyPr>
          <a:lstStyle/>
          <a:p>
            <a:pPr algn="l">
              <a:defRPr/>
            </a:pPr>
            <a:r>
              <a:rPr lang="de-DE" b="1" i="1" u="none" strike="noStrike">
                <a:latin typeface="Arial-BoldItalicMT"/>
              </a:rPr>
              <a:t>ARTICLE 9: PROHIBITED BEHAVIOUR</a:t>
            </a:r>
            <a:endParaRPr/>
          </a:p>
          <a:p>
            <a:pPr algn="l">
              <a:defRPr/>
            </a:pPr>
            <a:r>
              <a:rPr lang="en-US" sz="1400" b="0" i="0" u="none" strike="noStrike">
                <a:highlight>
                  <a:srgbClr val="FFFF00"/>
                </a:highlight>
                <a:latin typeface="Calibri"/>
              </a:rPr>
              <a:t>For better understanding, the following behaviors are prohibited</a:t>
            </a:r>
            <a:r>
              <a:rPr lang="en-US" sz="1400" b="0" i="0" u="none" strike="noStrike">
                <a:latin typeface="Calibri"/>
              </a:rPr>
              <a:t>:</a:t>
            </a:r>
            <a:endParaRPr lang="de-DE" sz="3200"/>
          </a:p>
        </p:txBody>
      </p:sp>
      <p:sp>
        <p:nvSpPr>
          <p:cNvPr id="1008309535" name="Textfeld 4"/>
          <p:cNvSpPr txBox="1"/>
          <p:nvPr/>
        </p:nvSpPr>
        <p:spPr bwMode="auto">
          <a:xfrm>
            <a:off x="609600" y="1055132"/>
            <a:ext cx="10261600" cy="6124754"/>
          </a:xfrm>
          <a:prstGeom prst="rect">
            <a:avLst/>
          </a:prstGeom>
          <a:noFill/>
        </p:spPr>
        <p:txBody>
          <a:bodyPr wrap="square">
            <a:spAutoFit/>
          </a:bodyPr>
          <a:lstStyle/>
          <a:p>
            <a:pPr algn="l">
              <a:defRPr/>
            </a:pPr>
            <a:r>
              <a:rPr lang="en-US" sz="1400" b="0" i="0" u="none" strike="noStrike">
                <a:latin typeface="Calibri"/>
              </a:rPr>
              <a:t>1) </a:t>
            </a:r>
            <a:r>
              <a:rPr lang="en-US" sz="1600" b="0" i="0" u="none" strike="noStrike">
                <a:latin typeface="Calibri-Light"/>
              </a:rPr>
              <a:t>Techniques which make excessive contact, having regard to the scoring area attacked and techniques which make contact with the throat.</a:t>
            </a:r>
            <a:endParaRPr/>
          </a:p>
          <a:p>
            <a:pPr algn="l">
              <a:defRPr/>
            </a:pPr>
            <a:r>
              <a:rPr lang="en-US" sz="1400" b="0" i="0" u="none" strike="noStrike">
                <a:latin typeface="Calibri"/>
              </a:rPr>
              <a:t>2) </a:t>
            </a:r>
            <a:r>
              <a:rPr lang="en-US" sz="1600" b="0" i="0" u="none" strike="noStrike">
                <a:latin typeface="Calibri-Light"/>
              </a:rPr>
              <a:t>Attacks to the arms or legs, groin, joints, or instep.</a:t>
            </a:r>
            <a:endParaRPr/>
          </a:p>
          <a:p>
            <a:pPr algn="l">
              <a:defRPr/>
            </a:pPr>
            <a:r>
              <a:rPr lang="en-US" sz="1400" b="0" i="0" u="none" strike="noStrike">
                <a:latin typeface="Calibri"/>
              </a:rPr>
              <a:t>3) </a:t>
            </a:r>
            <a:r>
              <a:rPr lang="en-US" sz="1600" b="0" i="0" u="none" strike="noStrike">
                <a:latin typeface="Calibri-Light"/>
              </a:rPr>
              <a:t>Attacks to the face with open hand techniques.</a:t>
            </a:r>
            <a:endParaRPr/>
          </a:p>
          <a:p>
            <a:pPr algn="l">
              <a:defRPr/>
            </a:pPr>
            <a:r>
              <a:rPr lang="en-US" sz="1400" b="0" i="0" u="none" strike="noStrike">
                <a:latin typeface="Calibri"/>
              </a:rPr>
              <a:t>4) </a:t>
            </a:r>
            <a:r>
              <a:rPr lang="en-US" sz="1600" b="0" i="0" u="none" strike="noStrike">
                <a:latin typeface="Calibri-Light"/>
              </a:rPr>
              <a:t>Techniques executed after </a:t>
            </a:r>
            <a:r>
              <a:rPr lang="en-US" sz="1600" b="1" i="0" u="none" strike="noStrike">
                <a:latin typeface="Calibri-Light"/>
              </a:rPr>
              <a:t>“YAME</a:t>
            </a:r>
            <a:r>
              <a:rPr lang="en-US" sz="1600" b="0" i="0" u="none" strike="noStrike">
                <a:latin typeface="Calibri-Light"/>
              </a:rPr>
              <a:t>” before “</a:t>
            </a:r>
            <a:r>
              <a:rPr lang="en-US" sz="1600" b="1" i="0" u="none" strike="noStrike">
                <a:latin typeface="Calibri-Light"/>
              </a:rPr>
              <a:t>TSUZUKETE </a:t>
            </a:r>
            <a:r>
              <a:rPr lang="de-DE" sz="1600" b="1" i="0" u="none" strike="noStrike">
                <a:latin typeface="Calibri-Light"/>
              </a:rPr>
              <a:t>HAJIME</a:t>
            </a:r>
            <a:r>
              <a:rPr lang="de-DE" sz="1600" b="0" i="0" u="none" strike="noStrike">
                <a:latin typeface="Calibri-Light"/>
              </a:rPr>
              <a:t>” has been called</a:t>
            </a:r>
            <a:r>
              <a:rPr lang="de-DE" sz="1600">
                <a:latin typeface="Calibri-Light"/>
              </a:rPr>
              <a:t>.</a:t>
            </a:r>
            <a:endParaRPr lang="de-DE" sz="1600" b="0" i="0" u="none" strike="noStrike">
              <a:latin typeface="Calibri-Light"/>
            </a:endParaRPr>
          </a:p>
          <a:p>
            <a:pPr algn="l">
              <a:defRPr/>
            </a:pPr>
            <a:r>
              <a:rPr lang="en-US" sz="1400" b="0" i="0" u="none" strike="noStrike">
                <a:latin typeface="Calibri"/>
              </a:rPr>
              <a:t>5) </a:t>
            </a:r>
            <a:r>
              <a:rPr lang="en-US" sz="1600" b="0" i="0" u="none" strike="noStrike">
                <a:latin typeface="Calibri-Light"/>
              </a:rPr>
              <a:t>Dangerous or forbidden throwing techniques.</a:t>
            </a:r>
            <a:endParaRPr/>
          </a:p>
          <a:p>
            <a:pPr algn="l">
              <a:defRPr/>
            </a:pPr>
            <a:r>
              <a:rPr lang="en-US" sz="1400" b="0" i="0" u="none" strike="noStrike">
                <a:latin typeface="Calibri"/>
              </a:rPr>
              <a:t>6) </a:t>
            </a:r>
            <a:r>
              <a:rPr lang="en-US" sz="1600" b="0" i="0" u="none" strike="noStrike">
                <a:latin typeface="Calibri-Light"/>
              </a:rPr>
              <a:t>Feigning, or exaggerating injury.</a:t>
            </a:r>
            <a:endParaRPr/>
          </a:p>
          <a:p>
            <a:pPr algn="l">
              <a:defRPr/>
            </a:pPr>
            <a:r>
              <a:rPr lang="en-US" sz="1400" b="0" i="0" u="none" strike="noStrike">
                <a:latin typeface="Calibri"/>
              </a:rPr>
              <a:t>7) </a:t>
            </a:r>
            <a:r>
              <a:rPr lang="en-US" sz="1600" b="0" i="0" u="none" strike="noStrike">
                <a:latin typeface="Calibri-Light"/>
              </a:rPr>
              <a:t>Exit from the competition area </a:t>
            </a:r>
            <a:r>
              <a:rPr lang="en-US" sz="1600" b="1" i="0" u="none" strike="noStrike">
                <a:latin typeface="Calibri-Light"/>
              </a:rPr>
              <a:t>(JOGAI) </a:t>
            </a:r>
            <a:r>
              <a:rPr lang="en-US" sz="1600" b="0" i="0" u="none" strike="noStrike">
                <a:latin typeface="Calibri-Light"/>
              </a:rPr>
              <a:t>not caused by the opponent or following a score.</a:t>
            </a:r>
            <a:endParaRPr/>
          </a:p>
          <a:p>
            <a:pPr algn="l">
              <a:defRPr/>
            </a:pPr>
            <a:r>
              <a:rPr lang="en-US" sz="1400" b="0" i="0" u="none" strike="noStrike">
                <a:latin typeface="Calibri"/>
              </a:rPr>
              <a:t>8) </a:t>
            </a:r>
            <a:r>
              <a:rPr lang="en-US" sz="1600" b="0" i="0" u="none" strike="noStrike">
                <a:latin typeface="Calibri-Light"/>
              </a:rPr>
              <a:t>Self-endangerment by indulging in behavior, which exposes the Competitor to injury by the opponent, or failing to take </a:t>
            </a:r>
            <a:r>
              <a:rPr lang="de-DE" sz="1600" b="0" i="0" u="none" strike="noStrike">
                <a:latin typeface="Calibri-Light"/>
              </a:rPr>
              <a:t>adequate measures for self-protection</a:t>
            </a:r>
            <a:r>
              <a:rPr lang="de-DE" sz="1600" b="1" i="0" u="none" strike="noStrike">
                <a:latin typeface="Calibri-Light"/>
              </a:rPr>
              <a:t>,(MUBOBI).</a:t>
            </a:r>
            <a:endParaRPr/>
          </a:p>
          <a:p>
            <a:pPr algn="l">
              <a:defRPr/>
            </a:pPr>
            <a:r>
              <a:rPr lang="en-US" sz="1400" b="0" i="0" u="none" strike="noStrike">
                <a:latin typeface="Calibri"/>
              </a:rPr>
              <a:t>9) </a:t>
            </a:r>
            <a:r>
              <a:rPr lang="en-US" sz="1600" b="0" i="0" u="none" strike="noStrike">
                <a:latin typeface="Calibri-Light"/>
              </a:rPr>
              <a:t>Avoiding combat as a means of preventing the opponent having the opportunity to score.</a:t>
            </a:r>
            <a:endParaRPr/>
          </a:p>
          <a:p>
            <a:pPr algn="l">
              <a:defRPr/>
            </a:pPr>
            <a:r>
              <a:rPr lang="en-US" sz="1400" b="0" i="0" u="none" strike="noStrike">
                <a:latin typeface="Calibri"/>
              </a:rPr>
              <a:t>10) </a:t>
            </a:r>
            <a:r>
              <a:rPr lang="en-US" sz="1600" b="0" i="0" u="none" strike="noStrike">
                <a:latin typeface="Calibri-Light"/>
              </a:rPr>
              <a:t>Passivity – not attempting to engage in combat (Cannot be given after there is less than 15 seconds left of the bout or to someone having a lead by point or </a:t>
            </a:r>
            <a:r>
              <a:rPr lang="en-US" sz="1600" b="1" i="0" u="none" strike="noStrike">
                <a:highlight>
                  <a:srgbClr val="FFFF00"/>
                </a:highlight>
                <a:latin typeface="Calibri-Light"/>
              </a:rPr>
              <a:t>SENSHU</a:t>
            </a:r>
            <a:r>
              <a:rPr lang="en-US" sz="1600" b="0" i="0" u="none" strike="noStrike">
                <a:highlight>
                  <a:srgbClr val="FFFF00"/>
                </a:highlight>
                <a:latin typeface="Calibri-Light"/>
              </a:rPr>
              <a:t>)</a:t>
            </a:r>
            <a:r>
              <a:rPr lang="en-US" sz="1600" b="0" i="0" u="none" strike="noStrike">
                <a:latin typeface="Calibri-Light"/>
              </a:rPr>
              <a:t>.</a:t>
            </a:r>
            <a:endParaRPr/>
          </a:p>
          <a:p>
            <a:pPr algn="l">
              <a:defRPr/>
            </a:pPr>
            <a:r>
              <a:rPr lang="en-US" sz="1400" b="0" i="0" u="none" strike="noStrike">
                <a:latin typeface="Calibri"/>
              </a:rPr>
              <a:t>11) </a:t>
            </a:r>
            <a:r>
              <a:rPr lang="en-US" sz="1600" b="0" i="0" u="none" strike="noStrike">
                <a:latin typeface="Calibri-Light"/>
              </a:rPr>
              <a:t>Clinching, wrestling, pushing, or standing chest to chest without attempting a </a:t>
            </a:r>
            <a:r>
              <a:rPr lang="de-DE" sz="1600" b="0" i="0" u="none" strike="noStrike">
                <a:latin typeface="Calibri-Light"/>
              </a:rPr>
              <a:t>scoring technique or takedown.</a:t>
            </a:r>
            <a:endParaRPr/>
          </a:p>
          <a:p>
            <a:pPr algn="l">
              <a:defRPr/>
            </a:pPr>
            <a:r>
              <a:rPr lang="en-US" sz="1400" b="0" i="0" u="none" strike="noStrike">
                <a:latin typeface="Calibri"/>
              </a:rPr>
              <a:t>12) </a:t>
            </a:r>
            <a:r>
              <a:rPr lang="en-US" sz="1600" b="0" i="0" u="none" strike="noStrike">
                <a:latin typeface="Calibri-Light"/>
              </a:rPr>
              <a:t>Grabbing the opponent with both hands for any other reasons than executing a takedown upon catching the opponents </a:t>
            </a:r>
            <a:r>
              <a:rPr lang="de-DE" sz="1600" b="0" i="0" u="none" strike="noStrike">
                <a:latin typeface="Calibri-Light"/>
              </a:rPr>
              <a:t>kicking leg.</a:t>
            </a:r>
            <a:endParaRPr/>
          </a:p>
          <a:p>
            <a:pPr algn="l">
              <a:defRPr/>
            </a:pPr>
            <a:r>
              <a:rPr lang="en-US" sz="1400" b="0" i="0" u="none" strike="noStrike">
                <a:latin typeface="Calibri"/>
              </a:rPr>
              <a:t>13) </a:t>
            </a:r>
            <a:r>
              <a:rPr lang="en-US" sz="1600" b="0" i="0" u="none" strike="noStrike">
                <a:latin typeface="Calibri-Light"/>
              </a:rPr>
              <a:t>Grabbing the opponent’s arm or Karate-gi</a:t>
            </a:r>
            <a:r>
              <a:rPr lang="en-US" sz="1600">
                <a:latin typeface="Calibri-Light"/>
              </a:rPr>
              <a:t> </a:t>
            </a:r>
            <a:r>
              <a:rPr lang="en-US" sz="1600" b="0" i="0" u="none" strike="noStrike">
                <a:latin typeface="Calibri-Light"/>
              </a:rPr>
              <a:t>with one hand without immediately attempting a scoring technique or takedown.</a:t>
            </a:r>
            <a:endParaRPr/>
          </a:p>
          <a:p>
            <a:pPr algn="l">
              <a:defRPr/>
            </a:pPr>
            <a:r>
              <a:rPr lang="en-US" sz="1400" b="0" i="0" u="none" strike="noStrike">
                <a:latin typeface="Calibri"/>
              </a:rPr>
              <a:t>14) </a:t>
            </a:r>
            <a:r>
              <a:rPr lang="en-US" sz="1600" b="0" i="0" u="none" strike="noStrike">
                <a:latin typeface="Calibri-Light"/>
              </a:rPr>
              <a:t>Techniques, which by their nature, cannot be controlled for the safety of the opponent and dangerous and </a:t>
            </a:r>
            <a:r>
              <a:rPr lang="de-DE" sz="1600" b="0" i="0" u="none" strike="noStrike">
                <a:latin typeface="Calibri-Light"/>
              </a:rPr>
              <a:t>uncontrolled attacks. </a:t>
            </a:r>
            <a:endParaRPr/>
          </a:p>
          <a:p>
            <a:pPr algn="l">
              <a:defRPr/>
            </a:pPr>
            <a:r>
              <a:rPr lang="en-US" sz="1400" b="0" i="0" u="none" strike="noStrike">
                <a:latin typeface="Calibri"/>
              </a:rPr>
              <a:t>15) </a:t>
            </a:r>
            <a:r>
              <a:rPr lang="en-US" sz="1600" b="0" i="0" u="none" strike="noStrike">
                <a:latin typeface="Calibri-Light"/>
              </a:rPr>
              <a:t>Simulated or actual attacks with the head, knees, or elbows.</a:t>
            </a:r>
            <a:endParaRPr/>
          </a:p>
          <a:p>
            <a:pPr algn="l">
              <a:defRPr/>
            </a:pPr>
            <a:r>
              <a:rPr lang="en-US" sz="1400" b="0" i="0" u="none" strike="noStrike">
                <a:latin typeface="Calibri"/>
              </a:rPr>
              <a:t>16) </a:t>
            </a:r>
            <a:r>
              <a:rPr lang="en-US" sz="1600" b="0" i="0" u="none" strike="noStrike">
                <a:latin typeface="Calibri-Light"/>
              </a:rPr>
              <a:t>Talking to, or goading the opponent, failing to obey the orders of the Referee, </a:t>
            </a:r>
            <a:r>
              <a:rPr lang="de-DE" sz="1600" b="0" i="0" u="none" strike="noStrike">
                <a:latin typeface="Calibri-Light"/>
              </a:rPr>
              <a:t>discourteous behavior towards the</a:t>
            </a:r>
            <a:endParaRPr/>
          </a:p>
          <a:p>
            <a:pPr algn="l">
              <a:defRPr/>
            </a:pPr>
            <a:r>
              <a:rPr lang="en-US" sz="1600" b="0" i="0" u="none" strike="noStrike">
                <a:latin typeface="Calibri-Light"/>
              </a:rPr>
              <a:t>Refereeing officials, or other violations of </a:t>
            </a:r>
            <a:r>
              <a:rPr lang="de-DE" sz="1600" b="0" i="0" u="none" strike="noStrike">
                <a:latin typeface="Calibri-Light"/>
              </a:rPr>
              <a:t>etiquette.</a:t>
            </a:r>
            <a:endParaRPr/>
          </a:p>
          <a:p>
            <a:pPr algn="l">
              <a:defRPr/>
            </a:pPr>
            <a:endParaRPr lang="de-DE"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95926969" name="Textfeld 4"/>
          <p:cNvSpPr txBox="1"/>
          <p:nvPr/>
        </p:nvSpPr>
        <p:spPr bwMode="auto">
          <a:xfrm>
            <a:off x="833120" y="486341"/>
            <a:ext cx="6096000" cy="369332"/>
          </a:xfrm>
          <a:prstGeom prst="rect">
            <a:avLst/>
          </a:prstGeom>
          <a:noFill/>
        </p:spPr>
        <p:txBody>
          <a:bodyPr wrap="square">
            <a:spAutoFit/>
          </a:bodyPr>
          <a:lstStyle/>
          <a:p>
            <a:pPr>
              <a:defRPr/>
            </a:pPr>
            <a:r>
              <a:rPr lang="de-DE" b="1" i="1" u="none" strike="noStrike">
                <a:latin typeface="Arial-BoldItalicMT"/>
              </a:rPr>
              <a:t>ARTICLE 10: POWERS &amp; DUTIES</a:t>
            </a:r>
            <a:endParaRPr lang="de-DE" sz="2800"/>
          </a:p>
        </p:txBody>
      </p:sp>
      <p:sp>
        <p:nvSpPr>
          <p:cNvPr id="1693599271" name="Textfeld 6"/>
          <p:cNvSpPr txBox="1"/>
          <p:nvPr/>
        </p:nvSpPr>
        <p:spPr bwMode="auto">
          <a:xfrm>
            <a:off x="833120" y="1283960"/>
            <a:ext cx="10220960" cy="2123658"/>
          </a:xfrm>
          <a:prstGeom prst="rect">
            <a:avLst/>
          </a:prstGeom>
          <a:noFill/>
        </p:spPr>
        <p:txBody>
          <a:bodyPr wrap="square">
            <a:spAutoFit/>
          </a:bodyPr>
          <a:lstStyle/>
          <a:p>
            <a:pPr algn="l">
              <a:defRPr/>
            </a:pPr>
            <a:r>
              <a:rPr lang="de-DE" b="1" i="0" u="none" strike="noStrike">
                <a:latin typeface="Calibri-Light"/>
              </a:rPr>
              <a:t>REFEREE COMMISSION</a:t>
            </a:r>
            <a:endParaRPr/>
          </a:p>
          <a:p>
            <a:pPr algn="l">
              <a:defRPr/>
            </a:pPr>
            <a:endParaRPr lang="de-DE" b="1">
              <a:latin typeface="Calibri-Light"/>
            </a:endParaRPr>
          </a:p>
          <a:p>
            <a:pPr algn="l">
              <a:defRPr/>
            </a:pPr>
            <a:r>
              <a:rPr lang="en-US" sz="1200" b="0" i="0" u="none" strike="noStrike">
                <a:highlight>
                  <a:srgbClr val="FFFF00"/>
                </a:highlight>
                <a:latin typeface="Calibri-Light"/>
              </a:rPr>
              <a:t>The Referee Commission’s powers and duties shall be as follows:</a:t>
            </a:r>
            <a:endParaRPr/>
          </a:p>
          <a:p>
            <a:pPr algn="l">
              <a:defRPr/>
            </a:pPr>
            <a:r>
              <a:rPr lang="en-US" sz="1200">
                <a:latin typeface="Calibri-Light"/>
              </a:rPr>
              <a:t>-</a:t>
            </a:r>
            <a:r>
              <a:rPr lang="en-US" sz="1200" b="0" i="0" u="none" strike="noStrike">
                <a:latin typeface="Calibri-Light"/>
              </a:rPr>
              <a:t> To ensure the correct preparation for each given tournament in consultation with the Organizing Commission, with regard to competition area arrangement,the provision and deployment of all equipment and necessary facilities, match operation and supervision, </a:t>
            </a:r>
            <a:r>
              <a:rPr lang="de-DE" sz="1200" b="0" i="0" u="none" strike="noStrike">
                <a:latin typeface="Calibri-Light"/>
              </a:rPr>
              <a:t>safety precautions, etc.</a:t>
            </a:r>
            <a:endParaRPr/>
          </a:p>
          <a:p>
            <a:pPr algn="l">
              <a:defRPr/>
            </a:pPr>
            <a:r>
              <a:rPr lang="en-US" sz="1200">
                <a:latin typeface="Calibri-Light"/>
              </a:rPr>
              <a:t>-</a:t>
            </a:r>
            <a:r>
              <a:rPr lang="en-US" sz="1200" b="0" i="0" u="none" strike="noStrike">
                <a:latin typeface="Calibri-Light"/>
              </a:rPr>
              <a:t> To appoint and deploy the Tatami Managers (Chief Referees) to their respective areas and to act upon and take such action as may be required by the reports of</a:t>
            </a:r>
            <a:endParaRPr/>
          </a:p>
          <a:p>
            <a:pPr algn="l">
              <a:defRPr/>
            </a:pPr>
            <a:r>
              <a:rPr lang="de-DE" sz="1200" b="0" i="0" u="none" strike="noStrike">
                <a:latin typeface="Calibri-Light"/>
              </a:rPr>
              <a:t>the Tatami Managers.</a:t>
            </a:r>
            <a:endParaRPr/>
          </a:p>
          <a:p>
            <a:pPr algn="l">
              <a:defRPr/>
            </a:pPr>
            <a:r>
              <a:rPr lang="en-US" sz="1200">
                <a:latin typeface="Calibri-Light"/>
              </a:rPr>
              <a:t>- </a:t>
            </a:r>
            <a:r>
              <a:rPr lang="en-US" sz="1200" b="0" i="0" u="none" strike="noStrike">
                <a:latin typeface="Calibri-Light"/>
              </a:rPr>
              <a:t>To supervise and co-ordinate the overall performance of the </a:t>
            </a:r>
            <a:r>
              <a:rPr lang="de-DE" sz="1200" b="0" i="0" u="none" strike="noStrike">
                <a:latin typeface="Calibri-Light"/>
              </a:rPr>
              <a:t>Refereeing officials.</a:t>
            </a:r>
            <a:endParaRPr/>
          </a:p>
          <a:p>
            <a:pPr algn="l">
              <a:defRPr/>
            </a:pPr>
            <a:r>
              <a:rPr lang="en-US" sz="1200">
                <a:latin typeface="Calibri-Light"/>
              </a:rPr>
              <a:t>- </a:t>
            </a:r>
            <a:r>
              <a:rPr lang="en-US" sz="1200" b="0" i="0" u="none" strike="noStrike">
                <a:latin typeface="Calibri-Light"/>
              </a:rPr>
              <a:t>To nominate substitute officials where such are required.</a:t>
            </a:r>
            <a:endParaRPr/>
          </a:p>
          <a:p>
            <a:pPr algn="l">
              <a:defRPr/>
            </a:pPr>
            <a:r>
              <a:rPr lang="en-US" sz="1200">
                <a:latin typeface="Calibri-Light"/>
              </a:rPr>
              <a:t>-</a:t>
            </a:r>
            <a:r>
              <a:rPr lang="en-US" sz="1200" b="0" i="0" u="none" strike="noStrike">
                <a:latin typeface="Calibri-Light"/>
              </a:rPr>
              <a:t> To pass the final Judgement on matters of a technical nature which may arise during a given match and for which there are no stipulations in the rules.</a:t>
            </a:r>
            <a:endParaRPr lang="de-DE"/>
          </a:p>
        </p:txBody>
      </p:sp>
      <p:sp>
        <p:nvSpPr>
          <p:cNvPr id="2005373864" name="Textfeld 8"/>
          <p:cNvSpPr txBox="1"/>
          <p:nvPr/>
        </p:nvSpPr>
        <p:spPr bwMode="auto">
          <a:xfrm>
            <a:off x="833119" y="3626346"/>
            <a:ext cx="10465605" cy="2031325"/>
          </a:xfrm>
          <a:prstGeom prst="rect">
            <a:avLst/>
          </a:prstGeom>
          <a:noFill/>
        </p:spPr>
        <p:txBody>
          <a:bodyPr wrap="square">
            <a:spAutoFit/>
          </a:bodyPr>
          <a:lstStyle/>
          <a:p>
            <a:pPr algn="l">
              <a:defRPr/>
            </a:pPr>
            <a:r>
              <a:rPr lang="de-DE" b="1" i="0" u="none" strike="noStrike">
                <a:latin typeface="Calibri-Light"/>
              </a:rPr>
              <a:t>TATAMI MANAGERS</a:t>
            </a:r>
            <a:endParaRPr/>
          </a:p>
          <a:p>
            <a:pPr algn="l">
              <a:defRPr/>
            </a:pPr>
            <a:endParaRPr lang="de-DE" b="1" i="0" u="none" strike="noStrike">
              <a:latin typeface="Calibri-Light"/>
            </a:endParaRPr>
          </a:p>
          <a:p>
            <a:pPr algn="l">
              <a:defRPr/>
            </a:pPr>
            <a:r>
              <a:rPr lang="en-US" sz="1200" b="0" i="0" u="none" strike="noStrike">
                <a:highlight>
                  <a:srgbClr val="FFFF00"/>
                </a:highlight>
                <a:latin typeface="Calibri-Light"/>
              </a:rPr>
              <a:t>The Tatami Managers powers and duties shall be as follows:</a:t>
            </a:r>
            <a:endParaRPr/>
          </a:p>
          <a:p>
            <a:pPr algn="l">
              <a:defRPr/>
            </a:pPr>
            <a:r>
              <a:rPr lang="en-US" sz="1200" b="0" i="0" u="none" strike="noStrike">
                <a:latin typeface="Calibri-Light"/>
              </a:rPr>
              <a:t>1. To delegate, appoint, and supervise the Referees and Judges, for all matches in areas under their control.</a:t>
            </a:r>
            <a:endParaRPr/>
          </a:p>
          <a:p>
            <a:pPr algn="l">
              <a:defRPr/>
            </a:pPr>
            <a:r>
              <a:rPr lang="en-US" sz="1200" b="0" i="0" u="none" strike="noStrike">
                <a:latin typeface="Calibri-Light"/>
              </a:rPr>
              <a:t>2. To oversee the performance of the Referees and Judges in their areas, and to ensure that the Officials appointed are capable of the tasks allotted them.</a:t>
            </a:r>
            <a:endParaRPr/>
          </a:p>
          <a:p>
            <a:pPr algn="l">
              <a:defRPr/>
            </a:pPr>
            <a:r>
              <a:rPr lang="en-US" sz="1200" b="0" i="0" u="none" strike="noStrike">
                <a:latin typeface="Calibri-Light"/>
              </a:rPr>
              <a:t>3. To order the Referee to halt the match when the Match Supervisor signals a contravention of the Rules of </a:t>
            </a:r>
            <a:r>
              <a:rPr lang="de-DE" sz="1200" b="0" i="0" u="none" strike="noStrike">
                <a:latin typeface="Calibri-Light"/>
              </a:rPr>
              <a:t>Competition.</a:t>
            </a:r>
            <a:endParaRPr/>
          </a:p>
          <a:p>
            <a:pPr algn="l">
              <a:defRPr/>
            </a:pPr>
            <a:r>
              <a:rPr lang="en-US" sz="1200" b="0" i="0" u="none" strike="noStrike">
                <a:latin typeface="Calibri-Light"/>
              </a:rPr>
              <a:t>4. To prepare a daily, written report, on the performance of each official under their supervision, together with their recommendations, if any, to the Referee</a:t>
            </a:r>
            <a:endParaRPr/>
          </a:p>
          <a:p>
            <a:pPr algn="l">
              <a:defRPr/>
            </a:pPr>
            <a:r>
              <a:rPr lang="de-DE" sz="1200" b="0" i="0" u="none" strike="noStrike">
                <a:latin typeface="Calibri-Light"/>
              </a:rPr>
              <a:t>Commission.</a:t>
            </a:r>
            <a:endParaRPr/>
          </a:p>
          <a:p>
            <a:pPr algn="l">
              <a:defRPr/>
            </a:pPr>
            <a:endParaRPr lang="de-D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11084700" name="Textfeld 2"/>
          <p:cNvSpPr txBox="1"/>
          <p:nvPr/>
        </p:nvSpPr>
        <p:spPr bwMode="auto">
          <a:xfrm>
            <a:off x="680720" y="628581"/>
            <a:ext cx="6096000" cy="369332"/>
          </a:xfrm>
          <a:prstGeom prst="rect">
            <a:avLst/>
          </a:prstGeom>
          <a:noFill/>
        </p:spPr>
        <p:txBody>
          <a:bodyPr wrap="square">
            <a:spAutoFit/>
          </a:bodyPr>
          <a:lstStyle/>
          <a:p>
            <a:pPr>
              <a:defRPr/>
            </a:pPr>
            <a:r>
              <a:rPr lang="de-DE" b="1" i="1" u="none" strike="noStrike">
                <a:latin typeface="Arial-BoldItalicMT"/>
              </a:rPr>
              <a:t>REFERES</a:t>
            </a:r>
            <a:endParaRPr lang="de-DE" sz="2800"/>
          </a:p>
        </p:txBody>
      </p:sp>
      <p:sp>
        <p:nvSpPr>
          <p:cNvPr id="253901190" name="Textfeld 4"/>
          <p:cNvSpPr txBox="1"/>
          <p:nvPr/>
        </p:nvSpPr>
        <p:spPr bwMode="auto">
          <a:xfrm>
            <a:off x="680720" y="905579"/>
            <a:ext cx="10830560" cy="4401205"/>
          </a:xfrm>
          <a:prstGeom prst="rect">
            <a:avLst/>
          </a:prstGeom>
          <a:noFill/>
        </p:spPr>
        <p:txBody>
          <a:bodyPr wrap="square">
            <a:spAutoFit/>
          </a:bodyPr>
          <a:lstStyle/>
          <a:p>
            <a:pPr algn="l">
              <a:defRPr/>
            </a:pPr>
            <a:r>
              <a:rPr lang="en-US" sz="1400" b="0" i="0" u="none" strike="noStrike">
                <a:highlight>
                  <a:srgbClr val="FFFF00"/>
                </a:highlight>
                <a:latin typeface="Calibri-Light"/>
              </a:rPr>
              <a:t>The Referee's powers shall be as follows:</a:t>
            </a:r>
            <a:endParaRPr/>
          </a:p>
          <a:p>
            <a:pPr algn="l">
              <a:defRPr/>
            </a:pPr>
            <a:r>
              <a:rPr lang="en-US" sz="1400" b="0" i="0" u="none" strike="noStrike">
                <a:latin typeface="Calibri-Light"/>
              </a:rPr>
              <a:t>1. The Referee </a:t>
            </a:r>
            <a:r>
              <a:rPr lang="en-US" sz="1400" b="1" i="0" u="none" strike="noStrike">
                <a:latin typeface="Calibri-Light"/>
              </a:rPr>
              <a:t>(“SHUSHIN”</a:t>
            </a:r>
            <a:r>
              <a:rPr lang="en-US" sz="1400" b="0" i="0" u="none" strike="noStrike">
                <a:latin typeface="Calibri-Light"/>
              </a:rPr>
              <a:t>) shall have the power to conduct matches including announcing the start, the suspension, and the end of the match.</a:t>
            </a:r>
            <a:endParaRPr/>
          </a:p>
          <a:p>
            <a:pPr algn="l">
              <a:defRPr/>
            </a:pPr>
            <a:r>
              <a:rPr lang="en-US" sz="1400" b="0" i="0" u="none" strike="noStrike">
                <a:latin typeface="Calibri-Light"/>
              </a:rPr>
              <a:t>2. To award points based on the decision of the majority.</a:t>
            </a:r>
            <a:endParaRPr/>
          </a:p>
          <a:p>
            <a:pPr algn="l">
              <a:defRPr/>
            </a:pPr>
            <a:r>
              <a:rPr lang="en-US" sz="1400" b="0" i="0" u="none" strike="noStrike">
                <a:latin typeface="Calibri-Light"/>
              </a:rPr>
              <a:t>3. To stop the match when an injury, illness or inability of a contestant </a:t>
            </a:r>
            <a:r>
              <a:rPr lang="de-DE" sz="1400" b="0" i="0" u="none" strike="noStrike">
                <a:latin typeface="Calibri-Light"/>
              </a:rPr>
              <a:t>to continue is noticed.</a:t>
            </a:r>
            <a:endParaRPr/>
          </a:p>
          <a:p>
            <a:pPr algn="l">
              <a:defRPr/>
            </a:pPr>
            <a:r>
              <a:rPr lang="en-US" sz="1400" b="0" i="0" u="none" strike="noStrike">
                <a:latin typeface="Calibri-Light"/>
              </a:rPr>
              <a:t>4. To stop the match when it in the Referee’s opinion has been a point scored, a foul committed, or to ensure the </a:t>
            </a:r>
            <a:r>
              <a:rPr lang="de-DE" sz="1400" b="0" i="0" u="none" strike="noStrike">
                <a:latin typeface="Calibri-Light"/>
              </a:rPr>
              <a:t>safety of the contestants.</a:t>
            </a:r>
            <a:endParaRPr/>
          </a:p>
          <a:p>
            <a:pPr algn="l">
              <a:defRPr/>
            </a:pPr>
            <a:r>
              <a:rPr lang="en-US" sz="1400" b="0" i="0" u="none" strike="noStrike">
                <a:latin typeface="Calibri-Light"/>
              </a:rPr>
              <a:t>5. To stop the match when the judge has indicated a Jogai.</a:t>
            </a:r>
            <a:endParaRPr/>
          </a:p>
          <a:p>
            <a:pPr algn="l">
              <a:defRPr/>
            </a:pPr>
            <a:r>
              <a:rPr lang="en-US" sz="1400" b="0" i="0" u="none" strike="noStrike">
                <a:latin typeface="Calibri-Light"/>
              </a:rPr>
              <a:t>6. To indicate fouls observed (including Jogai), thus requesting the consent of the judge and kansa.</a:t>
            </a:r>
            <a:endParaRPr/>
          </a:p>
          <a:p>
            <a:pPr algn="l">
              <a:defRPr/>
            </a:pPr>
            <a:r>
              <a:rPr lang="en-US" sz="1400" b="0" i="0" u="none" strike="noStrike">
                <a:latin typeface="Calibri-Light"/>
              </a:rPr>
              <a:t>7. To request confirmation of the judge and kansa verdict in instances where there may, in the referee’s opinion, be grounds for the judges to re-evaluate their call for</a:t>
            </a:r>
            <a:endParaRPr/>
          </a:p>
          <a:p>
            <a:pPr algn="l">
              <a:defRPr/>
            </a:pPr>
            <a:r>
              <a:rPr lang="de-DE" sz="1400" b="0" i="0" u="none" strike="noStrike">
                <a:latin typeface="Calibri-Light"/>
              </a:rPr>
              <a:t>warning or penalty.</a:t>
            </a:r>
            <a:endParaRPr/>
          </a:p>
          <a:p>
            <a:pPr algn="l">
              <a:defRPr/>
            </a:pPr>
            <a:r>
              <a:rPr lang="en-US" sz="1400" b="0" i="0" u="none" strike="noStrike">
                <a:latin typeface="Calibri-Light"/>
              </a:rPr>
              <a:t>8. To call the judge and kansa for conference (</a:t>
            </a:r>
            <a:r>
              <a:rPr lang="en-US" sz="1400" b="1" i="0" u="none" strike="noStrike">
                <a:latin typeface="Calibri-Light"/>
              </a:rPr>
              <a:t>SHUGO) </a:t>
            </a:r>
            <a:r>
              <a:rPr lang="en-US" sz="1400" b="0" i="0" u="none" strike="noStrike">
                <a:latin typeface="Calibri-Light"/>
              </a:rPr>
              <a:t>to recommend </a:t>
            </a:r>
            <a:r>
              <a:rPr lang="de-DE" sz="1400" b="0" i="0" u="none" strike="noStrike">
                <a:latin typeface="Calibri-Light"/>
              </a:rPr>
              <a:t>Shikkaku.</a:t>
            </a:r>
            <a:endParaRPr/>
          </a:p>
          <a:p>
            <a:pPr algn="l">
              <a:defRPr/>
            </a:pPr>
            <a:r>
              <a:rPr lang="en-US" sz="1400" b="0" i="0" u="none" strike="noStrike">
                <a:latin typeface="Calibri-Light"/>
              </a:rPr>
              <a:t>9. To explain to the Tatami Manager, Referee Commission, or Appeals Jury, if necessary, the basis for giving a </a:t>
            </a:r>
            <a:r>
              <a:rPr lang="de-DE" sz="1400" b="0" i="0" u="none" strike="noStrike">
                <a:latin typeface="Calibri-Light"/>
              </a:rPr>
              <a:t>Judgement.</a:t>
            </a:r>
            <a:endParaRPr/>
          </a:p>
          <a:p>
            <a:pPr algn="l">
              <a:defRPr/>
            </a:pPr>
            <a:r>
              <a:rPr lang="en-US" sz="1400" b="0" i="0" u="none" strike="noStrike">
                <a:latin typeface="Calibri-Light"/>
              </a:rPr>
              <a:t>10. To issue warnings and impose penalties based on the decision of the </a:t>
            </a:r>
            <a:r>
              <a:rPr lang="de-DE" sz="1400" b="0" i="0" u="none" strike="noStrike">
                <a:latin typeface="Calibri-Light"/>
              </a:rPr>
              <a:t>judge and kansa.</a:t>
            </a:r>
            <a:endParaRPr/>
          </a:p>
          <a:p>
            <a:pPr algn="l">
              <a:defRPr/>
            </a:pPr>
            <a:r>
              <a:rPr lang="en-US" sz="1400" b="0" i="0" u="none" strike="noStrike">
                <a:latin typeface="Calibri-Light"/>
              </a:rPr>
              <a:t>11. To announce and start an extra bout when required in team matches.</a:t>
            </a:r>
            <a:endParaRPr/>
          </a:p>
          <a:p>
            <a:pPr algn="l">
              <a:defRPr/>
            </a:pPr>
            <a:r>
              <a:rPr lang="en-US" sz="1400" b="0" i="0" u="none" strike="noStrike">
                <a:latin typeface="Calibri-Light"/>
              </a:rPr>
              <a:t>12. To conduct voting of the Judges, including his own vote, (</a:t>
            </a:r>
            <a:r>
              <a:rPr lang="en-US" sz="1400" b="1" i="0" u="none" strike="noStrike">
                <a:latin typeface="Calibri-Light"/>
              </a:rPr>
              <a:t>HANTEI</a:t>
            </a:r>
            <a:r>
              <a:rPr lang="en-US" sz="1400" b="0" i="0" u="none" strike="noStrike">
                <a:latin typeface="Calibri-Light"/>
              </a:rPr>
              <a:t>) and announce the result.</a:t>
            </a:r>
            <a:endParaRPr/>
          </a:p>
          <a:p>
            <a:pPr algn="l">
              <a:defRPr/>
            </a:pPr>
            <a:r>
              <a:rPr lang="de-DE" sz="1400" b="0" i="0" u="none" strike="noStrike">
                <a:latin typeface="Calibri-Light"/>
              </a:rPr>
              <a:t>13. To resolve ties.</a:t>
            </a:r>
            <a:endParaRPr/>
          </a:p>
          <a:p>
            <a:pPr algn="l">
              <a:defRPr/>
            </a:pPr>
            <a:r>
              <a:rPr lang="en-US" sz="1400" b="0" i="0" u="none" strike="noStrike">
                <a:latin typeface="Calibri-Light"/>
              </a:rPr>
              <a:t>14. To announce the winner.</a:t>
            </a:r>
            <a:endParaRPr lang="en-US" sz="1000" b="0" i="0" u="none" strike="noStrike">
              <a:latin typeface="Calibri-Light"/>
            </a:endParaRPr>
          </a:p>
          <a:p>
            <a:pPr algn="l">
              <a:defRPr/>
            </a:pPr>
            <a:r>
              <a:rPr lang="en-US" sz="1400" b="0" i="0" u="none" strike="noStrike">
                <a:latin typeface="Calibri-Light"/>
              </a:rPr>
              <a:t>15. The authority of the Referee is not confined solely to the competition area but also to its entire immediate perimeter including controlling the conduct of coaches, other competitors, or any part of the competitors’ entourage, present on the competition floor.</a:t>
            </a:r>
            <a:endParaRPr/>
          </a:p>
          <a:p>
            <a:pPr algn="l">
              <a:defRPr/>
            </a:pPr>
            <a:r>
              <a:rPr lang="en-US" sz="1400" b="0" i="0" u="none" strike="noStrike">
                <a:latin typeface="Calibri-Light"/>
              </a:rPr>
              <a:t>16. The Referee shall give all commands and make all announcements.</a:t>
            </a:r>
            <a:endParaRPr lang="de-D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10129170" name="Textfeld 2"/>
          <p:cNvSpPr txBox="1"/>
          <p:nvPr/>
        </p:nvSpPr>
        <p:spPr bwMode="auto">
          <a:xfrm>
            <a:off x="812800" y="577781"/>
            <a:ext cx="6096000" cy="369332"/>
          </a:xfrm>
          <a:prstGeom prst="rect">
            <a:avLst/>
          </a:prstGeom>
          <a:noFill/>
        </p:spPr>
        <p:txBody>
          <a:bodyPr wrap="square">
            <a:spAutoFit/>
          </a:bodyPr>
          <a:lstStyle/>
          <a:p>
            <a:pPr>
              <a:defRPr/>
            </a:pPr>
            <a:r>
              <a:rPr lang="de-DE" b="1" i="0" u="none" strike="noStrike">
                <a:latin typeface="Calibri-Light"/>
              </a:rPr>
              <a:t>JUDGES</a:t>
            </a:r>
            <a:endParaRPr lang="de-DE" sz="2800" b="1"/>
          </a:p>
        </p:txBody>
      </p:sp>
      <p:sp>
        <p:nvSpPr>
          <p:cNvPr id="1156430942" name="Textfeld 4"/>
          <p:cNvSpPr txBox="1"/>
          <p:nvPr/>
        </p:nvSpPr>
        <p:spPr bwMode="auto">
          <a:xfrm>
            <a:off x="812800" y="954931"/>
            <a:ext cx="10802796" cy="1569660"/>
          </a:xfrm>
          <a:prstGeom prst="rect">
            <a:avLst/>
          </a:prstGeom>
          <a:noFill/>
        </p:spPr>
        <p:txBody>
          <a:bodyPr wrap="square">
            <a:spAutoFit/>
          </a:bodyPr>
          <a:lstStyle/>
          <a:p>
            <a:pPr algn="l">
              <a:defRPr/>
            </a:pPr>
            <a:r>
              <a:rPr lang="en-US" sz="1200" b="0" i="0" u="none" strike="noStrike">
                <a:highlight>
                  <a:srgbClr val="FFFF00"/>
                </a:highlight>
                <a:latin typeface="Calibri-Light"/>
              </a:rPr>
              <a:t>The Judges (FUKUSHIN) powers shall be as follows:</a:t>
            </a:r>
            <a:endParaRPr/>
          </a:p>
          <a:p>
            <a:pPr algn="l">
              <a:defRPr/>
            </a:pPr>
            <a:r>
              <a:rPr lang="en-US" sz="1200" b="0" i="0" u="none" strike="noStrike">
                <a:latin typeface="Calibri-Light"/>
              </a:rPr>
              <a:t>i. To signal points scored and Jogai on their own initiative.</a:t>
            </a:r>
            <a:endParaRPr/>
          </a:p>
          <a:p>
            <a:pPr algn="l">
              <a:defRPr/>
            </a:pPr>
            <a:r>
              <a:rPr lang="en-US" sz="1200" b="0" i="0" u="none" strike="noStrike">
                <a:latin typeface="Calibri-Light"/>
              </a:rPr>
              <a:t>ii. To signal their judgement on warnings or penalties indicated by the </a:t>
            </a:r>
            <a:r>
              <a:rPr lang="de-DE" sz="1200" b="0" i="0" u="none" strike="noStrike">
                <a:latin typeface="Calibri-Light"/>
              </a:rPr>
              <a:t>Referee.</a:t>
            </a:r>
            <a:endParaRPr/>
          </a:p>
          <a:p>
            <a:pPr algn="l">
              <a:defRPr/>
            </a:pPr>
            <a:r>
              <a:rPr lang="en-US" sz="1200" b="0" i="0" u="none" strike="noStrike">
                <a:latin typeface="Calibri-Light"/>
              </a:rPr>
              <a:t>iii. To exercise their right to vote on any decision to be taken. The Judges shall carefully observe the actions of the contestants and signal to the Referee an opinion in the </a:t>
            </a:r>
            <a:r>
              <a:rPr lang="de-DE" sz="1200" b="0" i="0" u="none" strike="noStrike">
                <a:latin typeface="Calibri-Light"/>
              </a:rPr>
              <a:t>following cases:</a:t>
            </a:r>
            <a:endParaRPr/>
          </a:p>
          <a:p>
            <a:pPr algn="l">
              <a:defRPr/>
            </a:pPr>
            <a:r>
              <a:rPr lang="en-US" sz="1200" b="0" i="0" u="none" strike="noStrike">
                <a:latin typeface="Calibri-Light"/>
              </a:rPr>
              <a:t>i. When a score is observed.</a:t>
            </a:r>
            <a:endParaRPr/>
          </a:p>
          <a:p>
            <a:pPr algn="l">
              <a:defRPr/>
            </a:pPr>
            <a:r>
              <a:rPr lang="en-US" sz="1200" b="0" i="0" u="none" strike="noStrike">
                <a:latin typeface="Calibri-Light"/>
              </a:rPr>
              <a:t>ii. When a contestant has stepped out of the competition area (Jogai)</a:t>
            </a:r>
            <a:endParaRPr/>
          </a:p>
          <a:p>
            <a:pPr algn="l">
              <a:defRPr/>
            </a:pPr>
            <a:r>
              <a:rPr lang="en-US" sz="1200" b="0" i="0" u="none" strike="noStrike">
                <a:latin typeface="Calibri-Light"/>
              </a:rPr>
              <a:t>iii. Judgement on any other foul.</a:t>
            </a:r>
            <a:endParaRPr lang="de-DE"/>
          </a:p>
        </p:txBody>
      </p:sp>
      <p:sp>
        <p:nvSpPr>
          <p:cNvPr id="1206541169" name="Textfeld 6"/>
          <p:cNvSpPr txBox="1"/>
          <p:nvPr/>
        </p:nvSpPr>
        <p:spPr bwMode="auto">
          <a:xfrm>
            <a:off x="812800" y="2801589"/>
            <a:ext cx="6096000" cy="369332"/>
          </a:xfrm>
          <a:prstGeom prst="rect">
            <a:avLst/>
          </a:prstGeom>
          <a:noFill/>
        </p:spPr>
        <p:txBody>
          <a:bodyPr wrap="square">
            <a:spAutoFit/>
          </a:bodyPr>
          <a:lstStyle/>
          <a:p>
            <a:pPr>
              <a:defRPr/>
            </a:pPr>
            <a:r>
              <a:rPr lang="en-US" b="1" i="0" u="none" strike="noStrike">
                <a:highlight>
                  <a:srgbClr val="FFFF00"/>
                </a:highlight>
                <a:latin typeface="Calibri-Light"/>
              </a:rPr>
              <a:t>MATCH SUPERVISOR (REFEREEING WITH KANSA)</a:t>
            </a:r>
            <a:endParaRPr lang="de-DE" sz="2800" b="1">
              <a:highlight>
                <a:srgbClr val="FFFF00"/>
              </a:highlight>
            </a:endParaRPr>
          </a:p>
        </p:txBody>
      </p:sp>
      <p:sp>
        <p:nvSpPr>
          <p:cNvPr id="1088723074" name="Textfeld 8"/>
          <p:cNvSpPr txBox="1"/>
          <p:nvPr/>
        </p:nvSpPr>
        <p:spPr bwMode="auto">
          <a:xfrm>
            <a:off x="812799" y="3091032"/>
            <a:ext cx="10685101" cy="646331"/>
          </a:xfrm>
          <a:prstGeom prst="rect">
            <a:avLst/>
          </a:prstGeom>
          <a:noFill/>
        </p:spPr>
        <p:txBody>
          <a:bodyPr wrap="square">
            <a:spAutoFit/>
          </a:bodyPr>
          <a:lstStyle/>
          <a:p>
            <a:pPr algn="l">
              <a:defRPr/>
            </a:pPr>
            <a:r>
              <a:rPr lang="en-US" sz="1200" b="0" i="0" u="none" strike="noStrike">
                <a:latin typeface="Calibri-Light"/>
              </a:rPr>
              <a:t>The Match Supervisor (KANSA) overseeing the match or bout in </a:t>
            </a:r>
            <a:r>
              <a:rPr lang="de-DE" sz="1200" b="0" i="0" u="none" strike="noStrike">
                <a:latin typeface="Calibri-Light"/>
              </a:rPr>
              <a:t>progress. </a:t>
            </a:r>
            <a:r>
              <a:rPr lang="en-US" sz="1200" b="0" i="0" u="none" strike="noStrike">
                <a:latin typeface="Calibri-Light"/>
              </a:rPr>
              <a:t>Should decisions of the Referee and/or Judges, not be in accordance with the Rules of Competition, the Match Supervisor will immediately raise the red flag and blow his whistle. Will instruct the Referee to halt the match or bout and correct the irregularity.</a:t>
            </a:r>
            <a:endParaRPr/>
          </a:p>
          <a:p>
            <a:pPr algn="l">
              <a:defRPr/>
            </a:pPr>
            <a:r>
              <a:rPr lang="en-US" sz="1200" b="0" i="0" u="none" strike="noStrike">
                <a:latin typeface="Calibri-Light"/>
              </a:rPr>
              <a:t>2. Records kept of the match shall become official records subject to the approval of the Match Supervisor</a:t>
            </a:r>
            <a:endParaRPr lang="de-DE"/>
          </a:p>
        </p:txBody>
      </p:sp>
      <p:sp>
        <p:nvSpPr>
          <p:cNvPr id="821045407" name="Textfeld 10"/>
          <p:cNvSpPr txBox="1"/>
          <p:nvPr/>
        </p:nvSpPr>
        <p:spPr bwMode="auto">
          <a:xfrm>
            <a:off x="812798" y="3749807"/>
            <a:ext cx="10685101" cy="461665"/>
          </a:xfrm>
          <a:prstGeom prst="rect">
            <a:avLst/>
          </a:prstGeom>
          <a:noFill/>
        </p:spPr>
        <p:txBody>
          <a:bodyPr wrap="square">
            <a:spAutoFit/>
          </a:bodyPr>
          <a:lstStyle/>
          <a:p>
            <a:pPr algn="l">
              <a:defRPr/>
            </a:pPr>
            <a:r>
              <a:rPr lang="en-US" sz="1200" b="0" i="0" u="none" strike="noStrike">
                <a:latin typeface="Calibri-Light"/>
              </a:rPr>
              <a:t>3. Before the start of each match or bout the Match Supervisor will ensure that the contestants are wearing </a:t>
            </a:r>
            <a:r>
              <a:rPr lang="de-DE" sz="1200" b="0" i="0" u="none" strike="noStrike">
                <a:latin typeface="Calibri-Light"/>
              </a:rPr>
              <a:t>approved equipment.</a:t>
            </a:r>
            <a:endParaRPr/>
          </a:p>
          <a:p>
            <a:pPr algn="l">
              <a:defRPr/>
            </a:pPr>
            <a:r>
              <a:rPr lang="en-US" sz="1200" b="0" i="0" u="none" strike="noStrike">
                <a:latin typeface="Calibri-Light"/>
              </a:rPr>
              <a:t>4. Will keep a separate record of the scores awarded by the Referee and at the same time oversee the actions of the </a:t>
            </a:r>
            <a:r>
              <a:rPr lang="de-DE" sz="1200" b="0" i="0" u="none" strike="noStrike">
                <a:latin typeface="Calibri-Light"/>
              </a:rPr>
              <a:t>appointed timekeepers and scorekeepers</a:t>
            </a:r>
            <a:endParaRPr lang="de-D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1440482" name="Textfeld 2"/>
          <p:cNvSpPr txBox="1"/>
          <p:nvPr/>
        </p:nvSpPr>
        <p:spPr bwMode="auto">
          <a:xfrm>
            <a:off x="568105" y="556819"/>
            <a:ext cx="10359427" cy="369332"/>
          </a:xfrm>
          <a:prstGeom prst="rect">
            <a:avLst/>
          </a:prstGeom>
          <a:noFill/>
        </p:spPr>
        <p:txBody>
          <a:bodyPr wrap="square">
            <a:spAutoFit/>
          </a:bodyPr>
          <a:lstStyle/>
          <a:p>
            <a:pPr algn="l">
              <a:defRPr/>
            </a:pPr>
            <a:r>
              <a:rPr lang="de-DE" b="1" i="1" u="none" strike="noStrike">
                <a:latin typeface="Arial-BoldItalicMT"/>
              </a:rPr>
              <a:t>ARTICLE 11: STARTING, SUSPENDING &amp; ENDING OF MATCHES</a:t>
            </a:r>
            <a:endParaRPr lang="de-DE" sz="2800"/>
          </a:p>
        </p:txBody>
      </p:sp>
      <p:sp>
        <p:nvSpPr>
          <p:cNvPr id="1709702110" name="Textfeld 4"/>
          <p:cNvSpPr txBox="1"/>
          <p:nvPr/>
        </p:nvSpPr>
        <p:spPr bwMode="auto">
          <a:xfrm>
            <a:off x="470781" y="1257594"/>
            <a:ext cx="10954692" cy="461665"/>
          </a:xfrm>
          <a:prstGeom prst="rect">
            <a:avLst/>
          </a:prstGeom>
          <a:noFill/>
        </p:spPr>
        <p:txBody>
          <a:bodyPr wrap="square">
            <a:spAutoFit/>
          </a:bodyPr>
          <a:lstStyle/>
          <a:p>
            <a:pPr algn="l">
              <a:defRPr/>
            </a:pPr>
            <a:r>
              <a:rPr lang="en-US" sz="1200" b="0" i="0" u="none" strike="noStrike">
                <a:latin typeface="Calibri-Light"/>
              </a:rPr>
              <a:t>The Referee and Judges shall take up their prescribed positions and following an exchange of bows between the contestants whom are positioned at the center of their assigned mats; the Referee will announce “</a:t>
            </a:r>
            <a:r>
              <a:rPr lang="en-US" sz="1200" b="1" i="0" u="none" strike="noStrike">
                <a:latin typeface="Calibri-Light"/>
              </a:rPr>
              <a:t>SHOBU HAJIME</a:t>
            </a:r>
            <a:r>
              <a:rPr lang="en-US" sz="1200" b="0" i="0" u="none" strike="noStrike">
                <a:latin typeface="Calibri-Light"/>
              </a:rPr>
              <a:t>!” and the bout will start.</a:t>
            </a:r>
            <a:endParaRPr lang="de-DE"/>
          </a:p>
        </p:txBody>
      </p:sp>
      <p:sp>
        <p:nvSpPr>
          <p:cNvPr id="1073680210" name="Textfeld 6"/>
          <p:cNvSpPr txBox="1"/>
          <p:nvPr/>
        </p:nvSpPr>
        <p:spPr bwMode="auto">
          <a:xfrm>
            <a:off x="470781" y="1719259"/>
            <a:ext cx="10954691" cy="276999"/>
          </a:xfrm>
          <a:prstGeom prst="rect">
            <a:avLst/>
          </a:prstGeom>
          <a:noFill/>
        </p:spPr>
        <p:txBody>
          <a:bodyPr wrap="square">
            <a:spAutoFit/>
          </a:bodyPr>
          <a:lstStyle/>
          <a:p>
            <a:pPr algn="l">
              <a:defRPr/>
            </a:pPr>
            <a:r>
              <a:rPr lang="en-US" sz="1200" b="0" i="0" u="none" strike="noStrike">
                <a:latin typeface="Calibri-Light"/>
              </a:rPr>
              <a:t>The Referee will stop the bout by announcing “YAME”. If necessary, the Referee will order the contestants to take up their original positions (MOTO NO ICHI).</a:t>
            </a:r>
            <a:endParaRPr lang="de-DE"/>
          </a:p>
        </p:txBody>
      </p:sp>
      <p:sp>
        <p:nvSpPr>
          <p:cNvPr id="1476413259" name="Textfeld 8"/>
          <p:cNvSpPr txBox="1"/>
          <p:nvPr/>
        </p:nvSpPr>
        <p:spPr bwMode="auto">
          <a:xfrm>
            <a:off x="470781" y="2050700"/>
            <a:ext cx="10462148" cy="640440"/>
          </a:xfrm>
          <a:prstGeom prst="rect">
            <a:avLst/>
          </a:prstGeom>
          <a:noFill/>
        </p:spPr>
        <p:txBody>
          <a:bodyPr wrap="square">
            <a:spAutoFit/>
          </a:bodyPr>
          <a:lstStyle/>
          <a:p>
            <a:pPr algn="l">
              <a:defRPr/>
            </a:pPr>
            <a:r>
              <a:rPr lang="en-US" sz="1200" b="0" i="0" u="none" strike="noStrike">
                <a:latin typeface="Calibri-Light"/>
              </a:rPr>
              <a:t>When the Referee returns to his position, the Judge will indicate its opinion by means of a gesture. In the case of a score to be awarded the Referee identifies the contestant (AKA or </a:t>
            </a:r>
            <a:r>
              <a:rPr lang="sl-SI" sz="1200" b="0" i="0" u="none" strike="noStrike">
                <a:latin typeface="Calibri-Light"/>
              </a:rPr>
              <a:t>SHIRO</a:t>
            </a:r>
            <a:r>
              <a:rPr lang="en-US" sz="1200" b="0" i="0" u="none" strike="noStrike">
                <a:latin typeface="Calibri-Light"/>
              </a:rPr>
              <a:t>), the attacked area, (Chudan or Jodan) the attack technique (Tsuki, Uchi or Geri) and then awards the relevant score using the prescribed gesture. Referee then restarts the bout by calling “TSUZUKETE HAJIME”.</a:t>
            </a:r>
            <a:endParaRPr lang="de-DE"/>
          </a:p>
        </p:txBody>
      </p:sp>
      <p:sp>
        <p:nvSpPr>
          <p:cNvPr id="1628835633" name="Textfeld 10"/>
          <p:cNvSpPr txBox="1"/>
          <p:nvPr/>
        </p:nvSpPr>
        <p:spPr bwMode="auto">
          <a:xfrm>
            <a:off x="470781" y="2738765"/>
            <a:ext cx="10461789" cy="640440"/>
          </a:xfrm>
          <a:prstGeom prst="rect">
            <a:avLst/>
          </a:prstGeom>
          <a:noFill/>
        </p:spPr>
        <p:txBody>
          <a:bodyPr wrap="square">
            <a:spAutoFit/>
          </a:bodyPr>
          <a:lstStyle/>
          <a:p>
            <a:pPr algn="l">
              <a:defRPr/>
            </a:pPr>
            <a:r>
              <a:rPr lang="en-US" sz="1200" b="0" i="0" u="none" strike="noStrike">
                <a:latin typeface="Calibri-Light"/>
              </a:rPr>
              <a:t>When a contestant has established a clear lead of eight points (six for Children) during a bout, the Referee shall call “YAME” and order the contestants back to their</a:t>
            </a:r>
            <a:endParaRPr/>
          </a:p>
          <a:p>
            <a:pPr algn="l">
              <a:defRPr/>
            </a:pPr>
            <a:r>
              <a:rPr lang="en-US" sz="1200" b="0" i="0" u="none" strike="noStrike">
                <a:latin typeface="Calibri-Light"/>
              </a:rPr>
              <a:t>starting points as he returns to his. The winner is then declared and indicated by the Referee raising a hand on the side of the winner and declaring “A</a:t>
            </a:r>
            <a:r>
              <a:rPr lang="sl-SI" sz="1200" b="0" i="0" u="none" strike="noStrike">
                <a:latin typeface="Calibri-Light"/>
              </a:rPr>
              <a:t>KA</a:t>
            </a:r>
            <a:r>
              <a:rPr lang="en-US" sz="1200" b="0" i="0" u="none" strike="noStrike">
                <a:latin typeface="Calibri-Light"/>
              </a:rPr>
              <a:t> </a:t>
            </a:r>
            <a:r>
              <a:rPr lang="sl-SI" sz="1200" b="0" i="0" u="none" strike="noStrike">
                <a:latin typeface="Calibri-Light"/>
              </a:rPr>
              <a:t>SHIR</a:t>
            </a:r>
            <a:r>
              <a:rPr lang="en-US" sz="1200" b="0" i="0" u="none" strike="noStrike">
                <a:latin typeface="Calibri-Light"/>
              </a:rPr>
              <a:t> NO</a:t>
            </a:r>
            <a:endParaRPr/>
          </a:p>
          <a:p>
            <a:pPr algn="l">
              <a:defRPr/>
            </a:pPr>
            <a:r>
              <a:rPr lang="en-US" sz="1200" b="0" i="0" u="none" strike="noStrike">
                <a:latin typeface="Calibri-Light"/>
              </a:rPr>
              <a:t>KACHI”. The bout is ended at this point.</a:t>
            </a:r>
            <a:endParaRPr lang="de-DE"/>
          </a:p>
        </p:txBody>
      </p:sp>
      <p:sp>
        <p:nvSpPr>
          <p:cNvPr id="130321475" name="Textfeld 12"/>
          <p:cNvSpPr txBox="1"/>
          <p:nvPr/>
        </p:nvSpPr>
        <p:spPr bwMode="auto">
          <a:xfrm>
            <a:off x="470781" y="3540865"/>
            <a:ext cx="10461428" cy="457559"/>
          </a:xfrm>
          <a:prstGeom prst="rect">
            <a:avLst/>
          </a:prstGeom>
          <a:noFill/>
        </p:spPr>
        <p:txBody>
          <a:bodyPr wrap="square">
            <a:spAutoFit/>
          </a:bodyPr>
          <a:lstStyle/>
          <a:p>
            <a:pPr algn="l">
              <a:defRPr/>
            </a:pPr>
            <a:r>
              <a:rPr lang="en-US" sz="1200" b="0" i="0" u="none" strike="noStrike">
                <a:latin typeface="Calibri-Light"/>
              </a:rPr>
              <a:t>When time is up, the contestant who has the most points is declared the winner, indicated by the Referee raising a hand on the side of the winner, and declaring</a:t>
            </a:r>
            <a:endParaRPr/>
          </a:p>
          <a:p>
            <a:pPr algn="l">
              <a:defRPr/>
            </a:pPr>
            <a:r>
              <a:rPr lang="en-US" sz="1200" b="0" i="0" u="none" strike="noStrike">
                <a:latin typeface="Calibri-Light"/>
              </a:rPr>
              <a:t>“A</a:t>
            </a:r>
            <a:r>
              <a:rPr lang="sl-SI" sz="1200" b="0" i="0" u="none" strike="noStrike">
                <a:latin typeface="Calibri-Light"/>
              </a:rPr>
              <a:t>KA</a:t>
            </a:r>
            <a:r>
              <a:rPr lang="en-US" sz="1200" b="0" i="0" u="none" strike="noStrike">
                <a:latin typeface="Calibri-Light"/>
              </a:rPr>
              <a:t> (</a:t>
            </a:r>
            <a:r>
              <a:rPr lang="sl-SI" sz="1200" b="0" i="0" u="none" strike="noStrike">
                <a:latin typeface="Calibri-Light"/>
              </a:rPr>
              <a:t>SHIRO</a:t>
            </a:r>
            <a:r>
              <a:rPr lang="en-US" sz="1200" b="0" i="0" u="none" strike="noStrike">
                <a:latin typeface="Calibri-Light"/>
              </a:rPr>
              <a:t>) NO KACHI”. The bout is ended at this point.</a:t>
            </a:r>
            <a:endParaRPr lang="de-DE"/>
          </a:p>
        </p:txBody>
      </p:sp>
      <p:sp>
        <p:nvSpPr>
          <p:cNvPr id="1466637299" name="Textfeld 14"/>
          <p:cNvSpPr txBox="1"/>
          <p:nvPr/>
        </p:nvSpPr>
        <p:spPr bwMode="auto">
          <a:xfrm>
            <a:off x="470780" y="4199195"/>
            <a:ext cx="10456749" cy="461665"/>
          </a:xfrm>
          <a:prstGeom prst="rect">
            <a:avLst/>
          </a:prstGeom>
          <a:noFill/>
        </p:spPr>
        <p:txBody>
          <a:bodyPr wrap="square">
            <a:spAutoFit/>
          </a:bodyPr>
          <a:lstStyle/>
          <a:p>
            <a:pPr algn="l">
              <a:defRPr/>
            </a:pPr>
            <a:r>
              <a:rPr lang="en-US" sz="1200" b="0" i="0" u="none" strike="noStrike">
                <a:latin typeface="Calibri-Light"/>
              </a:rPr>
              <a:t>In the event of a tie, in the case of a team match, a </a:t>
            </a:r>
            <a:r>
              <a:rPr lang="en-US" sz="1200" b="1" i="0" u="none" strike="noStrike">
                <a:latin typeface="Calibri-Light"/>
              </a:rPr>
              <a:t>'HIKIWAKE'</a:t>
            </a:r>
            <a:r>
              <a:rPr lang="en-US" sz="1200" b="0" i="0" u="none" strike="noStrike">
                <a:latin typeface="Calibri-Light"/>
              </a:rPr>
              <a:t> is declared, and the match ends. In case of individual competition, after 'HIKIWAKE', we proceed</a:t>
            </a:r>
            <a:endParaRPr/>
          </a:p>
          <a:p>
            <a:pPr algn="l">
              <a:defRPr/>
            </a:pPr>
            <a:r>
              <a:rPr lang="en-US" sz="1200" b="0" i="0" u="none" strike="noStrike">
                <a:latin typeface="Calibri-Light"/>
              </a:rPr>
              <a:t>directly with 'ENCHO SEN'. At the end of this, in the event of a further tie, the decision.</a:t>
            </a:r>
            <a:endParaRPr lang="de-DE"/>
          </a:p>
        </p:txBody>
      </p:sp>
      <p:sp>
        <p:nvSpPr>
          <p:cNvPr id="1405262065" name="Textfeld 16"/>
          <p:cNvSpPr txBox="1"/>
          <p:nvPr/>
        </p:nvSpPr>
        <p:spPr bwMode="auto">
          <a:xfrm>
            <a:off x="470780" y="4776859"/>
            <a:ext cx="10456748" cy="446276"/>
          </a:xfrm>
          <a:prstGeom prst="rect">
            <a:avLst/>
          </a:prstGeom>
          <a:noFill/>
        </p:spPr>
        <p:txBody>
          <a:bodyPr wrap="square">
            <a:spAutoFit/>
          </a:bodyPr>
          <a:lstStyle/>
          <a:p>
            <a:pPr algn="l">
              <a:defRPr/>
            </a:pPr>
            <a:r>
              <a:rPr lang="en-US" sz="1200" b="0" i="0" u="none" strike="noStrike">
                <a:latin typeface="Calibri-Light"/>
              </a:rPr>
              <a:t>When the Referee considers that one or both contestants cannot continue with the bout </a:t>
            </a:r>
            <a:r>
              <a:rPr lang="en-US" sz="1100" b="0" i="0" u="none" strike="noStrike">
                <a:latin typeface="Calibri-Light"/>
              </a:rPr>
              <a:t>owing to injuries, illness, or other causes. Heeding the tournament doctor's opinion, the Referee will decide whether the bout should be continued.</a:t>
            </a:r>
            <a:endParaRPr lang="de-D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49840607" name="Titel 1"/>
          <p:cNvSpPr>
            <a:spLocks noGrp="1"/>
          </p:cNvSpPr>
          <p:nvPr>
            <p:ph type="title"/>
          </p:nvPr>
        </p:nvSpPr>
        <p:spPr bwMode="auto"/>
        <p:txBody>
          <a:bodyPr/>
          <a:lstStyle/>
          <a:p>
            <a:pPr>
              <a:defRPr/>
            </a:pPr>
            <a:r>
              <a:rPr lang="de-DE" sz="3200" b="1" i="0" u="none" strike="noStrike">
                <a:latin typeface="Arial-BoldMT"/>
              </a:rPr>
              <a:t>KATA RULES</a:t>
            </a:r>
            <a:endParaRPr lang="de-DE"/>
          </a:p>
        </p:txBody>
      </p:sp>
      <p:sp>
        <p:nvSpPr>
          <p:cNvPr id="614340479" name="Textfeld 3"/>
          <p:cNvSpPr txBox="1"/>
          <p:nvPr/>
        </p:nvSpPr>
        <p:spPr bwMode="auto">
          <a:xfrm>
            <a:off x="800098" y="2330245"/>
            <a:ext cx="10371876" cy="2092881"/>
          </a:xfrm>
          <a:prstGeom prst="rect">
            <a:avLst/>
          </a:prstGeom>
          <a:noFill/>
        </p:spPr>
        <p:txBody>
          <a:bodyPr wrap="square">
            <a:spAutoFit/>
          </a:bodyPr>
          <a:lstStyle/>
          <a:p>
            <a:pPr algn="l">
              <a:defRPr/>
            </a:pPr>
            <a:r>
              <a:rPr lang="de-DE" b="1" i="1" u="none" strike="noStrike">
                <a:solidFill>
                  <a:srgbClr val="000000"/>
                </a:solidFill>
                <a:latin typeface="Arial-BoldItalicMT"/>
              </a:rPr>
              <a:t>ARTICLE 16: KATA COMPETITION AREA</a:t>
            </a:r>
            <a:endParaRPr/>
          </a:p>
          <a:p>
            <a:pPr algn="l">
              <a:defRPr/>
            </a:pPr>
            <a:r>
              <a:rPr lang="en-US" sz="1400" b="0" i="0" u="none" strike="noStrike">
                <a:solidFill>
                  <a:srgbClr val="000000"/>
                </a:solidFill>
                <a:latin typeface="Calibri-Light"/>
              </a:rPr>
              <a:t>1. The competition area must be flat and devoid of hazard.</a:t>
            </a:r>
            <a:endParaRPr/>
          </a:p>
          <a:p>
            <a:pPr algn="l">
              <a:defRPr/>
            </a:pPr>
            <a:r>
              <a:rPr lang="en-US" sz="1400" b="0" i="0" u="none" strike="noStrike">
                <a:solidFill>
                  <a:srgbClr val="000000"/>
                </a:solidFill>
                <a:latin typeface="Calibri-Light"/>
              </a:rPr>
              <a:t>2. The competition area must be of sufficient size to</a:t>
            </a:r>
            <a:endParaRPr/>
          </a:p>
          <a:p>
            <a:pPr algn="l">
              <a:defRPr/>
            </a:pPr>
            <a:r>
              <a:rPr lang="en-US" sz="1400" b="0" i="0" u="none" strike="noStrike">
                <a:solidFill>
                  <a:srgbClr val="000000"/>
                </a:solidFill>
                <a:latin typeface="Calibri-Light"/>
              </a:rPr>
              <a:t>permit the uninterrupted performance of Kata.</a:t>
            </a:r>
            <a:endParaRPr/>
          </a:p>
          <a:p>
            <a:pPr algn="l">
              <a:defRPr/>
            </a:pPr>
            <a:r>
              <a:rPr lang="en-US" sz="1400" b="0" i="0" u="none" strike="noStrike">
                <a:solidFill>
                  <a:srgbClr val="000000"/>
                </a:solidFill>
                <a:latin typeface="Calibri-Light"/>
              </a:rPr>
              <a:t>3. For kata competition the mats turned over to mark the</a:t>
            </a:r>
            <a:endParaRPr/>
          </a:p>
          <a:p>
            <a:pPr algn="l">
              <a:defRPr/>
            </a:pPr>
            <a:r>
              <a:rPr lang="en-US" sz="1400" b="0" i="0" u="none" strike="noStrike">
                <a:solidFill>
                  <a:srgbClr val="000000"/>
                </a:solidFill>
                <a:latin typeface="Calibri-Light"/>
              </a:rPr>
              <a:t>red area starting points for kumite contestants, are to be</a:t>
            </a:r>
            <a:endParaRPr/>
          </a:p>
          <a:p>
            <a:pPr algn="l">
              <a:defRPr/>
            </a:pPr>
            <a:r>
              <a:rPr lang="en-US" sz="1400" b="0" i="0" u="none" strike="noStrike">
                <a:solidFill>
                  <a:srgbClr val="000000"/>
                </a:solidFill>
                <a:latin typeface="Calibri-Light"/>
              </a:rPr>
              <a:t>turned back over to form a uniformed colored surface.</a:t>
            </a:r>
            <a:endParaRPr/>
          </a:p>
          <a:p>
            <a:pPr algn="l">
              <a:defRPr/>
            </a:pPr>
            <a:r>
              <a:rPr lang="de-DE" sz="1400" b="0" i="1" u="none" strike="noStrike">
                <a:solidFill>
                  <a:srgbClr val="000000"/>
                </a:solidFill>
                <a:latin typeface="Calibri-LightItalic"/>
              </a:rPr>
              <a:t>EXPLANATION:</a:t>
            </a:r>
            <a:endParaRPr/>
          </a:p>
          <a:p>
            <a:pPr algn="l">
              <a:defRPr/>
            </a:pPr>
            <a:r>
              <a:rPr lang="en-US" sz="1400" b="0" i="0" u="none" strike="noStrike">
                <a:latin typeface="Calibri-Light"/>
              </a:rPr>
              <a:t>For the proper performance of Kata, a stable smooth surface is required. Usually the matted Kumite areas will be suitable.</a:t>
            </a:r>
            <a:endParaRPr lang="de-DE" sz="2000"/>
          </a:p>
        </p:txBody>
      </p:sp>
      <p:sp>
        <p:nvSpPr>
          <p:cNvPr id="1266262585" name="Textfeld 5"/>
          <p:cNvSpPr txBox="1"/>
          <p:nvPr/>
        </p:nvSpPr>
        <p:spPr bwMode="auto">
          <a:xfrm>
            <a:off x="800099" y="4527755"/>
            <a:ext cx="10371875" cy="1231106"/>
          </a:xfrm>
          <a:prstGeom prst="rect">
            <a:avLst/>
          </a:prstGeom>
          <a:noFill/>
        </p:spPr>
        <p:txBody>
          <a:bodyPr wrap="square">
            <a:spAutoFit/>
          </a:bodyPr>
          <a:lstStyle/>
          <a:p>
            <a:pPr algn="l">
              <a:defRPr/>
            </a:pPr>
            <a:r>
              <a:rPr lang="de-DE" b="1" i="1" u="none" strike="noStrike">
                <a:latin typeface="Arial-BoldItalicMT"/>
              </a:rPr>
              <a:t>ARTICLE 17: OFFICIAL DRESS</a:t>
            </a:r>
            <a:endParaRPr/>
          </a:p>
          <a:p>
            <a:pPr algn="l">
              <a:defRPr/>
            </a:pPr>
            <a:r>
              <a:rPr lang="en-US" sz="1400" b="0" i="0" u="none" strike="noStrike">
                <a:latin typeface="Calibri-Light"/>
              </a:rPr>
              <a:t>1. Contestants and Judges must wear the official uniform as defined in Article 2 of the Kumite Rules.</a:t>
            </a:r>
            <a:endParaRPr/>
          </a:p>
          <a:p>
            <a:pPr algn="l">
              <a:defRPr/>
            </a:pPr>
            <a:r>
              <a:rPr lang="en-US" sz="1400" b="0" i="0" u="none" strike="noStrike">
                <a:latin typeface="Calibri-Light"/>
              </a:rPr>
              <a:t>2. Any person who does not comply with this regulation may be </a:t>
            </a:r>
            <a:r>
              <a:rPr lang="de-DE" sz="1400" b="0" i="0" u="none" strike="noStrike">
                <a:latin typeface="Calibri-Light"/>
              </a:rPr>
              <a:t>disbarred.</a:t>
            </a:r>
            <a:endParaRPr/>
          </a:p>
          <a:p>
            <a:pPr algn="l">
              <a:defRPr/>
            </a:pPr>
            <a:r>
              <a:rPr lang="en-US" sz="1400" b="0" i="1" u="none" strike="noStrike">
                <a:latin typeface="Calibri-LightItalic"/>
              </a:rPr>
              <a:t>3. The karate-gi jacket may not be removed during the performance of </a:t>
            </a:r>
            <a:r>
              <a:rPr lang="de-DE" sz="1400" b="0" i="1" u="none" strike="noStrike">
                <a:latin typeface="Calibri-LightItalic"/>
              </a:rPr>
              <a:t>Kata.</a:t>
            </a:r>
            <a:endParaRPr/>
          </a:p>
          <a:p>
            <a:pPr algn="l">
              <a:defRPr/>
            </a:pPr>
            <a:r>
              <a:rPr lang="en-US" sz="1400" b="0" i="1" u="none" strike="noStrike">
                <a:latin typeface="Calibri-LightItalic"/>
              </a:rPr>
              <a:t>4. Contestants who present themselves incorrectly dressed will be given one minute in which to remedy matters</a:t>
            </a:r>
            <a:endParaRPr lang="de-DE" sz="2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60221362" name="Textfeld 2"/>
          <p:cNvSpPr txBox="1"/>
          <p:nvPr/>
        </p:nvSpPr>
        <p:spPr bwMode="auto">
          <a:xfrm>
            <a:off x="685799" y="459030"/>
            <a:ext cx="11056545" cy="369332"/>
          </a:xfrm>
          <a:prstGeom prst="rect">
            <a:avLst/>
          </a:prstGeom>
          <a:noFill/>
        </p:spPr>
        <p:txBody>
          <a:bodyPr wrap="square">
            <a:spAutoFit/>
          </a:bodyPr>
          <a:lstStyle/>
          <a:p>
            <a:pPr>
              <a:defRPr/>
            </a:pPr>
            <a:r>
              <a:rPr lang="de-DE" b="1" i="1" u="none" strike="noStrike">
                <a:latin typeface="Arial-BoldItalicMT"/>
              </a:rPr>
              <a:t>ARTICLE 18: KATA COMPETITION ORGANIZATION</a:t>
            </a:r>
            <a:endParaRPr lang="de-DE" sz="2800"/>
          </a:p>
        </p:txBody>
      </p:sp>
      <p:sp>
        <p:nvSpPr>
          <p:cNvPr id="45338956" name="Textfeld 4"/>
          <p:cNvSpPr txBox="1"/>
          <p:nvPr/>
        </p:nvSpPr>
        <p:spPr bwMode="auto">
          <a:xfrm>
            <a:off x="416458" y="969867"/>
            <a:ext cx="11335243" cy="2012039"/>
          </a:xfrm>
          <a:prstGeom prst="rect">
            <a:avLst/>
          </a:prstGeom>
          <a:noFill/>
        </p:spPr>
        <p:txBody>
          <a:bodyPr wrap="square">
            <a:spAutoFit/>
          </a:bodyPr>
          <a:lstStyle/>
          <a:p>
            <a:pPr algn="l">
              <a:defRPr/>
            </a:pPr>
            <a:r>
              <a:rPr lang="en-US" sz="1400" b="0" i="0" u="none" strike="noStrike">
                <a:latin typeface="Calibri-Light"/>
              </a:rPr>
              <a:t>1. Kata competition takes the form of Team and Individual matches. These competitions are in inter-style mode.</a:t>
            </a:r>
            <a:endParaRPr/>
          </a:p>
          <a:p>
            <a:pPr algn="l">
              <a:defRPr/>
            </a:pPr>
            <a:r>
              <a:rPr lang="en-US" sz="1400" b="0" i="0" u="none" strike="noStrike">
                <a:latin typeface="Calibri-Light"/>
              </a:rPr>
              <a:t>2. Team competitions are those that are held between different teams made up of three athletes each. Each team is composed exclusively by male or female athletes.</a:t>
            </a:r>
            <a:endParaRPr/>
          </a:p>
          <a:p>
            <a:pPr algn="l">
              <a:defRPr/>
            </a:pPr>
            <a:r>
              <a:rPr lang="en-US" sz="1400" b="0" i="0" u="none" strike="noStrike">
                <a:latin typeface="Calibri-Light"/>
              </a:rPr>
              <a:t>Individual competitions are held by single contestant,</a:t>
            </a:r>
            <a:r>
              <a:rPr lang="de-DE" sz="1400" b="0" i="0" u="none" strike="noStrike">
                <a:latin typeface="Calibri-Light"/>
              </a:rPr>
              <a:t>male or female.</a:t>
            </a:r>
            <a:endParaRPr/>
          </a:p>
          <a:p>
            <a:pPr algn="l">
              <a:defRPr/>
            </a:pPr>
            <a:r>
              <a:rPr lang="en-US" sz="1400" b="0" i="0" u="none" strike="noStrike">
                <a:latin typeface="Calibri-Light"/>
              </a:rPr>
              <a:t>3. Slight variations as taught by the contestant’s style of Karate will be </a:t>
            </a:r>
            <a:r>
              <a:rPr lang="de-DE" sz="1400" b="0" i="0" u="none" strike="noStrike">
                <a:latin typeface="Calibri-Light"/>
              </a:rPr>
              <a:t>permitted.</a:t>
            </a:r>
            <a:endParaRPr/>
          </a:p>
          <a:p>
            <a:pPr algn="l">
              <a:defRPr/>
            </a:pPr>
            <a:r>
              <a:rPr lang="en-US" sz="1400" b="0" i="0" u="none" strike="noStrike">
                <a:latin typeface="Calibri-Light"/>
              </a:rPr>
              <a:t>4. The score table will be notified of the choice of Kata prior to each </a:t>
            </a:r>
            <a:r>
              <a:rPr lang="de-DE" sz="1400" b="0" i="0" u="none" strike="noStrike">
                <a:latin typeface="Calibri-Light"/>
              </a:rPr>
              <a:t>round.</a:t>
            </a:r>
            <a:endParaRPr/>
          </a:p>
          <a:p>
            <a:pPr algn="l">
              <a:defRPr/>
            </a:pPr>
            <a:r>
              <a:rPr lang="en-US" sz="1400" b="0" i="0" u="none" strike="noStrike">
                <a:latin typeface="Calibri-Light"/>
              </a:rPr>
              <a:t>5. Contestants must  </a:t>
            </a:r>
            <a:r>
              <a:rPr lang="sl-SI" sz="1400" b="0" i="0" u="none" strike="noStrike">
                <a:latin typeface="Calibri-Light"/>
              </a:rPr>
              <a:t>change </a:t>
            </a:r>
            <a:r>
              <a:rPr lang="en-US" sz="1400" b="0" i="0" u="none" strike="noStrike">
                <a:latin typeface="Calibri-Light"/>
              </a:rPr>
              <a:t> Kata in each round. Once performed a Kata may not be repeated. Exceptions are the withdrawal of the opponent which allows the reuse of the kata performed in the round and the final where one of the kata performed in the previous rounds can be resubmitted.</a:t>
            </a:r>
            <a:endParaRPr/>
          </a:p>
          <a:p>
            <a:pPr algn="l">
              <a:defRPr/>
            </a:pPr>
            <a:r>
              <a:rPr lang="en-US" sz="1400" b="0" i="0" u="none" strike="noStrike">
                <a:latin typeface="Calibri-Light"/>
              </a:rPr>
              <a:t>6. White, yellow, orange , green and blue belt athletes can repeat kata</a:t>
            </a:r>
            <a:r>
              <a:rPr lang="sl-SI" sz="1400" b="0" i="0" u="none" strike="noStrike">
                <a:latin typeface="Calibri-Light"/>
              </a:rPr>
              <a:t> </a:t>
            </a:r>
            <a:r>
              <a:rPr lang="de-DE" sz="1400" b="0" i="0" u="none" strike="noStrike">
                <a:latin typeface="Calibri-Light"/>
              </a:rPr>
              <a:t>performed in previous rounds.</a:t>
            </a:r>
            <a:endParaRPr lang="de-DE" sz="2000"/>
          </a:p>
        </p:txBody>
      </p:sp>
      <p:sp>
        <p:nvSpPr>
          <p:cNvPr id="163854422" name="Textfeld 6"/>
          <p:cNvSpPr txBox="1"/>
          <p:nvPr/>
        </p:nvSpPr>
        <p:spPr bwMode="auto">
          <a:xfrm>
            <a:off x="2623239" y="3172377"/>
            <a:ext cx="10803049" cy="261610"/>
          </a:xfrm>
          <a:prstGeom prst="rect">
            <a:avLst/>
          </a:prstGeom>
          <a:noFill/>
        </p:spPr>
        <p:txBody>
          <a:bodyPr wrap="square">
            <a:spAutoFit/>
          </a:bodyPr>
          <a:lstStyle/>
          <a:p>
            <a:pPr algn="l">
              <a:defRPr/>
            </a:pPr>
            <a:r>
              <a:rPr lang="de-DE" sz="1100" b="1" i="0" u="none" strike="noStrike">
                <a:latin typeface="Century"/>
              </a:rPr>
              <a:t>WORLD / EUROPEAN CHILDREN CHAMPIONSHIPS </a:t>
            </a:r>
            <a:r>
              <a:rPr lang="de-DE" sz="1000" b="1" i="0" u="none" strike="noStrike">
                <a:latin typeface="Century"/>
              </a:rPr>
              <a:t>CATEGORIES</a:t>
            </a:r>
            <a:endParaRPr lang="de-DE" b="1"/>
          </a:p>
        </p:txBody>
      </p:sp>
      <p:sp>
        <p:nvSpPr>
          <p:cNvPr id="1724390436" name="Textfeld 8"/>
          <p:cNvSpPr txBox="1"/>
          <p:nvPr/>
        </p:nvSpPr>
        <p:spPr bwMode="auto">
          <a:xfrm>
            <a:off x="4307187" y="3486403"/>
            <a:ext cx="6097508" cy="276999"/>
          </a:xfrm>
          <a:prstGeom prst="rect">
            <a:avLst/>
          </a:prstGeom>
          <a:noFill/>
        </p:spPr>
        <p:txBody>
          <a:bodyPr wrap="square">
            <a:spAutoFit/>
          </a:bodyPr>
          <a:lstStyle/>
          <a:p>
            <a:pPr>
              <a:defRPr/>
            </a:pPr>
            <a:r>
              <a:rPr lang="de-DE" sz="1200" b="1" i="0" u="none" strike="noStrike">
                <a:latin typeface="Century"/>
              </a:rPr>
              <a:t>CHILDRENS</a:t>
            </a:r>
            <a:endParaRPr lang="de-DE" b="1"/>
          </a:p>
        </p:txBody>
      </p:sp>
      <p:graphicFrame>
        <p:nvGraphicFramePr>
          <p:cNvPr id="807066202" name="Tabelle 9"/>
          <p:cNvGraphicFramePr>
            <a:graphicFrameLocks noGrp="1"/>
          </p:cNvGraphicFramePr>
          <p:nvPr/>
        </p:nvGraphicFramePr>
        <p:xfrm>
          <a:off x="1008958" y="3763402"/>
          <a:ext cx="8128000" cy="18948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gridCol w="2032000">
                  <a:extLst>
                    <a:ext uri="{9D8B030D-6E8A-4147-A177-3AD203B41FA5}">
                      <a16:colId xmlns:a16="http://schemas.microsoft.com/office/drawing/2014/main" val="20003"/>
                    </a:ext>
                  </a:extLst>
                </a:gridCol>
              </a:tblGrid>
              <a:tr h="370840">
                <a:tc>
                  <a:txBody>
                    <a:bodyPr/>
                    <a:lstStyle/>
                    <a:p>
                      <a:pPr algn="l">
                        <a:defRPr/>
                      </a:pPr>
                      <a:r>
                        <a:rPr lang="de-DE" sz="2000" b="0" i="0" u="none" strike="noStrike">
                          <a:latin typeface="Century"/>
                        </a:rPr>
                        <a:t>Individual Kata</a:t>
                      </a:r>
                      <a:endParaRPr/>
                    </a:p>
                    <a:p>
                      <a:pPr algn="l">
                        <a:defRPr/>
                      </a:pPr>
                      <a:r>
                        <a:rPr lang="de-DE" sz="1800" b="0" i="0" u="none" strike="noStrike">
                          <a:latin typeface="Century"/>
                        </a:rPr>
                        <a:t>Until 7 Years (A)</a:t>
                      </a:r>
                      <a:endParaRPr/>
                    </a:p>
                    <a:p>
                      <a:pPr algn="l">
                        <a:defRPr/>
                      </a:pPr>
                      <a:r>
                        <a:rPr lang="de-DE" sz="1800" b="0" i="0" u="none" strike="noStrike">
                          <a:latin typeface="Wingdings-Regular"/>
                        </a:rPr>
                        <a:t> </a:t>
                      </a:r>
                      <a:r>
                        <a:rPr lang="de-DE" sz="1800" b="0" i="0" u="none" strike="noStrike">
                          <a:latin typeface="Century"/>
                        </a:rPr>
                        <a:t>White to Blue</a:t>
                      </a:r>
                      <a:endParaRPr lang="de-DE"/>
                    </a:p>
                  </a:txBody>
                  <a:tcPr/>
                </a:tc>
                <a:tc>
                  <a:txBody>
                    <a:bodyPr/>
                    <a:lstStyle/>
                    <a:p>
                      <a:pPr algn="l">
                        <a:defRPr/>
                      </a:pPr>
                      <a:r>
                        <a:rPr lang="de-DE" sz="2000" b="0" i="0" u="none" strike="noStrike">
                          <a:latin typeface="Century"/>
                        </a:rPr>
                        <a:t>Individual Kata</a:t>
                      </a:r>
                      <a:endParaRPr/>
                    </a:p>
                    <a:p>
                      <a:pPr algn="l">
                        <a:defRPr/>
                      </a:pPr>
                      <a:r>
                        <a:rPr lang="en-US" sz="1800" b="0" i="0" u="none" strike="noStrike">
                          <a:latin typeface="Century"/>
                        </a:rPr>
                        <a:t>8 to 9 Years (B)</a:t>
                      </a:r>
                      <a:endParaRPr/>
                    </a:p>
                    <a:p>
                      <a:pPr algn="l">
                        <a:defRPr/>
                      </a:pPr>
                      <a:r>
                        <a:rPr lang="de-DE" sz="1800" b="0" i="0" u="none" strike="noStrike">
                          <a:latin typeface="Wingdings-Regular"/>
                        </a:rPr>
                        <a:t> </a:t>
                      </a:r>
                      <a:r>
                        <a:rPr lang="de-DE" sz="1800" b="0" i="0" u="none" strike="noStrike">
                          <a:latin typeface="Century"/>
                        </a:rPr>
                        <a:t>White to Blue</a:t>
                      </a:r>
                      <a:endParaRPr lang="de-DE"/>
                    </a:p>
                  </a:txBody>
                  <a:tcPr/>
                </a:tc>
                <a:tc>
                  <a:txBody>
                    <a:bodyPr/>
                    <a:lstStyle/>
                    <a:p>
                      <a:pPr algn="l">
                        <a:defRPr/>
                      </a:pPr>
                      <a:r>
                        <a:rPr lang="de-DE" sz="2000" b="0" i="0" u="none" strike="noStrike">
                          <a:latin typeface="Century"/>
                        </a:rPr>
                        <a:t>Individual Kata</a:t>
                      </a:r>
                      <a:endParaRPr/>
                    </a:p>
                    <a:p>
                      <a:pPr algn="l">
                        <a:defRPr/>
                      </a:pPr>
                      <a:r>
                        <a:rPr lang="en-US" sz="1800" b="0" i="0" u="none" strike="noStrike">
                          <a:latin typeface="Century"/>
                        </a:rPr>
                        <a:t>10 to 11 Years (C)</a:t>
                      </a:r>
                      <a:endParaRPr/>
                    </a:p>
                    <a:p>
                      <a:pPr algn="l">
                        <a:defRPr/>
                      </a:pPr>
                      <a:r>
                        <a:rPr lang="de-DE" sz="1800" b="0" i="0" u="none" strike="noStrike">
                          <a:latin typeface="Wingdings-Regular"/>
                        </a:rPr>
                        <a:t> </a:t>
                      </a:r>
                      <a:r>
                        <a:rPr lang="de-DE" sz="1800" b="0" i="0" u="none" strike="noStrike">
                          <a:latin typeface="Century"/>
                        </a:rPr>
                        <a:t>White to Blue</a:t>
                      </a:r>
                      <a:endParaRPr lang="de-DE"/>
                    </a:p>
                  </a:txBody>
                  <a:tcPr/>
                </a:tc>
                <a:tc>
                  <a:txBody>
                    <a:bodyPr/>
                    <a:lstStyle/>
                    <a:p>
                      <a:pPr algn="l">
                        <a:defRPr/>
                      </a:pPr>
                      <a:r>
                        <a:rPr lang="de-DE" sz="2000" b="0" i="0" u="none" strike="noStrike">
                          <a:latin typeface="Century"/>
                        </a:rPr>
                        <a:t>Individual Kata</a:t>
                      </a:r>
                      <a:endParaRPr/>
                    </a:p>
                    <a:p>
                      <a:pPr algn="l">
                        <a:defRPr/>
                      </a:pPr>
                      <a:r>
                        <a:rPr lang="en-US" sz="1800" b="0" i="0" u="none" strike="noStrike">
                          <a:latin typeface="Century"/>
                        </a:rPr>
                        <a:t>12 to 13 Years (D)</a:t>
                      </a:r>
                      <a:endParaRPr/>
                    </a:p>
                    <a:p>
                      <a:pPr algn="l">
                        <a:defRPr/>
                      </a:pPr>
                      <a:r>
                        <a:rPr lang="de-DE" sz="1800" b="0" i="0" u="none" strike="noStrike">
                          <a:latin typeface="Wingdings-Regular"/>
                        </a:rPr>
                        <a:t> </a:t>
                      </a:r>
                      <a:r>
                        <a:rPr lang="de-DE" sz="1800" b="0" i="0" u="none" strike="noStrike">
                          <a:latin typeface="Century"/>
                        </a:rPr>
                        <a:t>White to Blue</a:t>
                      </a:r>
                      <a:endParaRPr lang="de-DE"/>
                    </a:p>
                  </a:txBody>
                  <a:tcPr/>
                </a:tc>
                <a:extLst>
                  <a:ext uri="{0D108BD9-81ED-4DB2-BD59-A6C34878D82A}">
                    <a16:rowId xmlns:a16="http://schemas.microsoft.com/office/drawing/2014/main" val="10000"/>
                  </a:ext>
                </a:extLst>
              </a:tr>
              <a:tr h="370840">
                <a:tc>
                  <a:txBody>
                    <a:bodyPr/>
                    <a:lstStyle/>
                    <a:p>
                      <a:pPr>
                        <a:defRPr/>
                      </a:pPr>
                      <a:r>
                        <a:rPr lang="de-DE" sz="1800" b="0" i="0" u="none" strike="noStrike">
                          <a:latin typeface="Century"/>
                        </a:rPr>
                        <a:t>2 Kata minimum</a:t>
                      </a:r>
                      <a:endParaRPr lang="de-DE"/>
                    </a:p>
                  </a:txBody>
                  <a:tcPr/>
                </a:tc>
                <a:tc>
                  <a:txBody>
                    <a:bodyPr/>
                    <a:lstStyle/>
                    <a:p>
                      <a:pPr>
                        <a:defRPr/>
                      </a:pPr>
                      <a:r>
                        <a:rPr lang="de-DE" sz="1800" b="0" i="0" u="none" strike="noStrike">
                          <a:latin typeface="Century"/>
                        </a:rPr>
                        <a:t>2 Kata minimum</a:t>
                      </a:r>
                      <a:endParaRPr lang="de-DE"/>
                    </a:p>
                  </a:txBody>
                  <a:tcPr/>
                </a:tc>
                <a:tc>
                  <a:txBody>
                    <a:bodyPr/>
                    <a:lstStyle/>
                    <a:p>
                      <a:pPr>
                        <a:defRPr/>
                      </a:pPr>
                      <a:r>
                        <a:rPr lang="de-DE" sz="1800" b="0" i="0" u="none" strike="noStrike">
                          <a:latin typeface="Century"/>
                        </a:rPr>
                        <a:t>2 Kata minimum</a:t>
                      </a:r>
                      <a:endParaRPr lang="de-DE"/>
                    </a:p>
                  </a:txBody>
                  <a:tcPr/>
                </a:tc>
                <a:tc>
                  <a:txBody>
                    <a:bodyPr/>
                    <a:lstStyle/>
                    <a:p>
                      <a:pPr>
                        <a:defRPr/>
                      </a:pPr>
                      <a:r>
                        <a:rPr lang="de-DE" sz="1800" b="0" i="0" u="none" strike="noStrike">
                          <a:latin typeface="Century"/>
                        </a:rPr>
                        <a:t>2 Kata minimum</a:t>
                      </a:r>
                      <a:endParaRPr lang="de-DE"/>
                    </a:p>
                  </a:txBody>
                  <a:tcPr/>
                </a:tc>
                <a:extLst>
                  <a:ext uri="{0D108BD9-81ED-4DB2-BD59-A6C34878D82A}">
                    <a16:rowId xmlns:a16="http://schemas.microsoft.com/office/drawing/2014/main" val="10001"/>
                  </a:ext>
                </a:extLst>
              </a:tr>
            </a:tbl>
          </a:graphicData>
        </a:graphic>
      </p:graphicFrame>
      <p:sp>
        <p:nvSpPr>
          <p:cNvPr id="1072884652" name="Textfeld 11"/>
          <p:cNvSpPr txBox="1"/>
          <p:nvPr/>
        </p:nvSpPr>
        <p:spPr bwMode="auto">
          <a:xfrm>
            <a:off x="552261" y="5658242"/>
            <a:ext cx="10981853" cy="461665"/>
          </a:xfrm>
          <a:prstGeom prst="rect">
            <a:avLst/>
          </a:prstGeom>
          <a:noFill/>
        </p:spPr>
        <p:txBody>
          <a:bodyPr wrap="square">
            <a:spAutoFit/>
          </a:bodyPr>
          <a:lstStyle/>
          <a:p>
            <a:pPr algn="l">
              <a:defRPr/>
            </a:pPr>
            <a:r>
              <a:rPr lang="de-DE" sz="1200" b="0" i="1" u="none" strike="noStrike">
                <a:solidFill>
                  <a:srgbClr val="000000"/>
                </a:solidFill>
                <a:latin typeface="Calibri-LightItalic"/>
              </a:rPr>
              <a:t>EXPLANATION:</a:t>
            </a:r>
            <a:endParaRPr/>
          </a:p>
          <a:p>
            <a:pPr algn="l">
              <a:defRPr/>
            </a:pPr>
            <a:r>
              <a:rPr lang="en-US" sz="1000" b="0" i="1" u="none" strike="noStrike">
                <a:solidFill>
                  <a:srgbClr val="1E487C"/>
                </a:solidFill>
                <a:latin typeface="Arial-ItalicMT"/>
              </a:rPr>
              <a:t>i. </a:t>
            </a:r>
            <a:r>
              <a:rPr lang="en-US" sz="1200" b="0" i="1" u="none" strike="noStrike">
                <a:solidFill>
                  <a:srgbClr val="1E487C"/>
                </a:solidFill>
                <a:latin typeface="Calibri-LightItalic"/>
              </a:rPr>
              <a:t>The number of Kata required is dependent on thenumber of individual competitors or teams entered asshown in the following table. Byes are counted as</a:t>
            </a:r>
            <a:r>
              <a:rPr lang="de-DE" sz="1200" b="0" i="1" u="none" strike="noStrike">
                <a:solidFill>
                  <a:srgbClr val="1E487C"/>
                </a:solidFill>
                <a:latin typeface="Calibri-LightItalic"/>
              </a:rPr>
              <a:t>competitors or teams</a:t>
            </a:r>
            <a:r>
              <a:rPr lang="de-DE" sz="1000" b="0" i="1" u="none" strike="noStrike">
                <a:solidFill>
                  <a:srgbClr val="1E487C"/>
                </a:solidFill>
                <a:latin typeface="Arial-ItalicMT"/>
              </a:rPr>
              <a:t>.</a:t>
            </a:r>
            <a:endParaRPr lang="de-D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grpSp>
        <p:nvGrpSpPr>
          <p:cNvPr id="384664618" name="Group 8"/>
          <p:cNvGrpSpPr>
            <a:grpSpLocks noGrp="1" noUngrp="1" noRot="1" noChangeAspect="1" noMove="1" noResize="1"/>
          </p:cNvGrpSpPr>
          <p:nvPr/>
        </p:nvGrpSpPr>
        <p:grpSpPr bwMode="auto">
          <a:xfrm>
            <a:off x="0" y="-8467"/>
            <a:ext cx="12192000" cy="6866466"/>
            <a:chOff x="0" y="-8467"/>
            <a:chExt cx="12192000" cy="6866466"/>
          </a:xfrm>
        </p:grpSpPr>
        <p:cxnSp>
          <p:nvCxnSpPr>
            <p:cNvPr id="10" name="Straight Connector 9"/>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3"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4" name="Isosceles Triangle 13"/>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6"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7"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8" name="Isosceles Triangle 17"/>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9" name="Isosceles Triangle 18"/>
            <p:cNvSpPr/>
            <p:nvPr/>
          </p:nvSpPr>
          <p:spPr bwMode="auto">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sp useBgFill="1">
        <p:nvSpPr>
          <p:cNvPr id="1207744041" name="Rectangle 20"/>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42763752" name="Isosceles Triangle 22"/>
          <p:cNvSpPr>
            <a:spLocks noGrp="1" noRot="1" noChangeAspect="1" noMove="1" noResize="1" noEditPoints="1" noAdjustHandles="1" noChangeArrowheads="1" noChangeShapeType="1" noTextEdit="1"/>
          </p:cNvSpPr>
          <p:nvPr/>
        </p:nvSpPr>
        <p:spPr bwMode="auto">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723648403" name="Isosceles Triangle 24"/>
          <p:cNvSpPr>
            <a:spLocks noGrp="1" noRot="1" noChangeAspect="1" noMove="1" noResize="1" noEditPoints="1" noAdjustHandles="1" noChangeArrowheads="1" noChangeShapeType="1" noTextEdit="1"/>
          </p:cNvSpPr>
          <p:nvPr/>
        </p:nvSpPr>
        <p:spPr bwMode="auto">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aphicFrame>
        <p:nvGraphicFramePr>
          <p:cNvPr id="1832206288" name="Textfeld 2"/>
          <p:cNvGraphicFramePr>
            <a:graphicFrameLocks/>
          </p:cNvGraphicFramePr>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50254461" name="Titel 1"/>
          <p:cNvSpPr>
            <a:spLocks noGrp="1"/>
          </p:cNvSpPr>
          <p:nvPr>
            <p:ph type="title"/>
          </p:nvPr>
        </p:nvSpPr>
        <p:spPr bwMode="auto"/>
        <p:txBody>
          <a:bodyPr/>
          <a:lstStyle/>
          <a:p>
            <a:pPr>
              <a:defRPr/>
            </a:pPr>
            <a:r>
              <a:rPr lang="de-DE" sz="1800" b="1" i="1" u="none" strike="noStrike">
                <a:latin typeface="Arial-BoldItalicMT"/>
              </a:rPr>
              <a:t>APPENDIX 8: WORLD / EUROPEAN</a:t>
            </a:r>
            <a:br>
              <a:rPr lang="de-DE" sz="1800" b="1" i="1" u="none" strike="noStrike">
                <a:latin typeface="Arial-BoldItalicMT"/>
              </a:rPr>
            </a:br>
            <a:r>
              <a:rPr lang="de-DE" sz="1800" b="1" i="1" u="none" strike="noStrike">
                <a:latin typeface="Arial-BoldItalicMT"/>
              </a:rPr>
              <a:t>CHAMPIONSHIPS: CATEGORIES</a:t>
            </a:r>
            <a:endParaRPr lang="de-DE"/>
          </a:p>
        </p:txBody>
      </p:sp>
      <p:graphicFrame>
        <p:nvGraphicFramePr>
          <p:cNvPr id="898093986" name="Tabelle 2"/>
          <p:cNvGraphicFramePr>
            <a:graphicFrameLocks noGrp="1"/>
          </p:cNvGraphicFramePr>
          <p:nvPr/>
        </p:nvGraphicFramePr>
        <p:xfrm>
          <a:off x="354411" y="1621788"/>
          <a:ext cx="10737410" cy="579120"/>
        </p:xfrm>
        <a:graphic>
          <a:graphicData uri="http://schemas.openxmlformats.org/drawingml/2006/table">
            <a:tbl>
              <a:tblPr firstRow="1" bandRow="1">
                <a:tableStyleId>{5C22544A-7EE6-4342-B048-85BDC9FD1C3A}</a:tableStyleId>
              </a:tblPr>
              <a:tblGrid>
                <a:gridCol w="5368705">
                  <a:extLst>
                    <a:ext uri="{9D8B030D-6E8A-4147-A177-3AD203B41FA5}">
                      <a16:colId xmlns:a16="http://schemas.microsoft.com/office/drawing/2014/main" val="20000"/>
                    </a:ext>
                  </a:extLst>
                </a:gridCol>
                <a:gridCol w="5368705">
                  <a:extLst>
                    <a:ext uri="{9D8B030D-6E8A-4147-A177-3AD203B41FA5}">
                      <a16:colId xmlns:a16="http://schemas.microsoft.com/office/drawing/2014/main" val="20001"/>
                    </a:ext>
                  </a:extLst>
                </a:gridCol>
              </a:tblGrid>
              <a:tr h="370840">
                <a:tc>
                  <a:txBody>
                    <a:bodyPr/>
                    <a:lstStyle/>
                    <a:p>
                      <a:pPr algn="l">
                        <a:defRPr/>
                      </a:pPr>
                      <a:r>
                        <a:rPr lang="de-DE" sz="1600" b="0" i="0" u="none" strike="noStrike">
                          <a:latin typeface="Calibri-Light"/>
                        </a:rPr>
                        <a:t>WORLD / EUROPEAN CHILDREN CHAMPIONSHIPS</a:t>
                      </a:r>
                      <a:endParaRPr/>
                    </a:p>
                    <a:p>
                      <a:pPr algn="l">
                        <a:defRPr/>
                      </a:pPr>
                      <a:r>
                        <a:rPr lang="de-DE" sz="1600" b="0" i="0" u="none" strike="noStrike">
                          <a:latin typeface="Calibri-Light"/>
                        </a:rPr>
                        <a:t>CATEGORIES</a:t>
                      </a:r>
                      <a:endParaRPr lang="de-DE" sz="1600"/>
                    </a:p>
                  </a:txBody>
                  <a:tcPr/>
                </a:tc>
                <a:tc>
                  <a:txBody>
                    <a:bodyPr/>
                    <a:lstStyle/>
                    <a:p>
                      <a:pPr>
                        <a:defRPr/>
                      </a:pPr>
                      <a:r>
                        <a:rPr lang="de-DE" sz="1800" b="1" i="0" u="none" strike="noStrike">
                          <a:latin typeface="Calibri-Bold"/>
                        </a:rPr>
                        <a:t>CHILDRENS &amp; CADETS</a:t>
                      </a:r>
                      <a:endParaRPr lang="de-DE"/>
                    </a:p>
                  </a:txBody>
                  <a:tcPr/>
                </a:tc>
                <a:extLst>
                  <a:ext uri="{0D108BD9-81ED-4DB2-BD59-A6C34878D82A}">
                    <a16:rowId xmlns:a16="http://schemas.microsoft.com/office/drawing/2014/main" val="10000"/>
                  </a:ext>
                </a:extLst>
              </a:tr>
            </a:tbl>
          </a:graphicData>
        </a:graphic>
      </p:graphicFrame>
      <p:graphicFrame>
        <p:nvGraphicFramePr>
          <p:cNvPr id="50906436" name="Tabelle 3"/>
          <p:cNvGraphicFramePr>
            <a:graphicFrameLocks noGrp="1"/>
          </p:cNvGraphicFramePr>
          <p:nvPr/>
        </p:nvGraphicFramePr>
        <p:xfrm>
          <a:off x="354411" y="2239009"/>
          <a:ext cx="10737410" cy="365760"/>
        </p:xfrm>
        <a:graphic>
          <a:graphicData uri="http://schemas.openxmlformats.org/drawingml/2006/table">
            <a:tbl>
              <a:tblPr firstRow="1" bandRow="1">
                <a:tableStyleId>{5C22544A-7EE6-4342-B048-85BDC9FD1C3A}</a:tableStyleId>
              </a:tblPr>
              <a:tblGrid>
                <a:gridCol w="10737410">
                  <a:extLst>
                    <a:ext uri="{9D8B030D-6E8A-4147-A177-3AD203B41FA5}">
                      <a16:colId xmlns:a16="http://schemas.microsoft.com/office/drawing/2014/main" val="20000"/>
                    </a:ext>
                  </a:extLst>
                </a:gridCol>
              </a:tblGrid>
              <a:tr h="349331">
                <a:tc>
                  <a:txBody>
                    <a:bodyPr/>
                    <a:lstStyle/>
                    <a:p>
                      <a:pPr algn="ctr">
                        <a:defRPr/>
                      </a:pPr>
                      <a:r>
                        <a:rPr lang="de-DE" sz="1800" b="0" i="1" u="none" strike="noStrike">
                          <a:latin typeface="Calibri-LightItalic"/>
                        </a:rPr>
                        <a:t>Individual Kata/kata DUO</a:t>
                      </a:r>
                      <a:endParaRPr lang="de-DE"/>
                    </a:p>
                  </a:txBody>
                  <a:tcPr/>
                </a:tc>
                <a:extLst>
                  <a:ext uri="{0D108BD9-81ED-4DB2-BD59-A6C34878D82A}">
                    <a16:rowId xmlns:a16="http://schemas.microsoft.com/office/drawing/2014/main" val="10000"/>
                  </a:ext>
                </a:extLst>
              </a:tr>
            </a:tbl>
          </a:graphicData>
        </a:graphic>
      </p:graphicFrame>
      <p:graphicFrame>
        <p:nvGraphicFramePr>
          <p:cNvPr id="1915727814" name="Tabelle 4"/>
          <p:cNvGraphicFramePr>
            <a:graphicFrameLocks noGrp="1"/>
          </p:cNvGraphicFramePr>
          <p:nvPr/>
        </p:nvGraphicFramePr>
        <p:xfrm>
          <a:off x="354411" y="2642869"/>
          <a:ext cx="10737407" cy="1981200"/>
        </p:xfrm>
        <a:graphic>
          <a:graphicData uri="http://schemas.openxmlformats.org/drawingml/2006/table">
            <a:tbl>
              <a:tblPr firstRow="1" bandRow="1">
                <a:tableStyleId>{5C22544A-7EE6-4342-B048-85BDC9FD1C3A}</a:tableStyleId>
              </a:tblPr>
              <a:tblGrid>
                <a:gridCol w="1658987">
                  <a:extLst>
                    <a:ext uri="{9D8B030D-6E8A-4147-A177-3AD203B41FA5}">
                      <a16:colId xmlns:a16="http://schemas.microsoft.com/office/drawing/2014/main" val="20000"/>
                    </a:ext>
                  </a:extLst>
                </a:gridCol>
                <a:gridCol w="1753128">
                  <a:extLst>
                    <a:ext uri="{9D8B030D-6E8A-4147-A177-3AD203B41FA5}">
                      <a16:colId xmlns:a16="http://schemas.microsoft.com/office/drawing/2014/main" val="20001"/>
                    </a:ext>
                  </a:extLst>
                </a:gridCol>
                <a:gridCol w="2158846">
                  <a:extLst>
                    <a:ext uri="{9D8B030D-6E8A-4147-A177-3AD203B41FA5}">
                      <a16:colId xmlns:a16="http://schemas.microsoft.com/office/drawing/2014/main" val="20002"/>
                    </a:ext>
                  </a:extLst>
                </a:gridCol>
                <a:gridCol w="2920375">
                  <a:extLst>
                    <a:ext uri="{9D8B030D-6E8A-4147-A177-3AD203B41FA5}">
                      <a16:colId xmlns:a16="http://schemas.microsoft.com/office/drawing/2014/main" val="20003"/>
                    </a:ext>
                  </a:extLst>
                </a:gridCol>
                <a:gridCol w="2246070">
                  <a:extLst>
                    <a:ext uri="{9D8B030D-6E8A-4147-A177-3AD203B41FA5}">
                      <a16:colId xmlns:a16="http://schemas.microsoft.com/office/drawing/2014/main" val="20004"/>
                    </a:ext>
                  </a:extLst>
                </a:gridCol>
              </a:tblGrid>
              <a:tr h="357306">
                <a:tc>
                  <a:txBody>
                    <a:bodyPr/>
                    <a:lstStyle/>
                    <a:p>
                      <a:pPr algn="l">
                        <a:defRPr/>
                      </a:pPr>
                      <a:r>
                        <a:rPr lang="de-DE" sz="2800" b="0" i="0" u="none" strike="noStrike">
                          <a:latin typeface="Calibri-Light"/>
                        </a:rPr>
                        <a:t>1 </a:t>
                      </a:r>
                      <a:r>
                        <a:rPr lang="de-DE" sz="1800" b="0" i="0" u="none" strike="noStrike">
                          <a:latin typeface="Calibri-Light"/>
                        </a:rPr>
                        <a:t>CHILDRENS</a:t>
                      </a:r>
                      <a:endParaRPr/>
                    </a:p>
                    <a:p>
                      <a:pPr algn="l">
                        <a:defRPr/>
                      </a:pPr>
                      <a:r>
                        <a:rPr lang="de-DE" sz="1800" b="0" i="0" u="none" strike="noStrike">
                          <a:latin typeface="Calibri-Light"/>
                        </a:rPr>
                        <a:t>Until 7 Years</a:t>
                      </a:r>
                      <a:endParaRPr lang="de-DE"/>
                    </a:p>
                  </a:txBody>
                  <a:tcPr/>
                </a:tc>
                <a:tc>
                  <a:txBody>
                    <a:bodyPr/>
                    <a:lstStyle/>
                    <a:p>
                      <a:pPr algn="l">
                        <a:defRPr/>
                      </a:pPr>
                      <a:r>
                        <a:rPr lang="de-DE" sz="2800" b="0" i="0" u="none" strike="noStrike">
                          <a:latin typeface="Calibri-Light"/>
                        </a:rPr>
                        <a:t>2 </a:t>
                      </a:r>
                      <a:r>
                        <a:rPr lang="de-DE" sz="1800" b="0" i="0" u="none" strike="noStrike">
                          <a:latin typeface="Calibri-Light"/>
                        </a:rPr>
                        <a:t>CHILDRENS</a:t>
                      </a:r>
                      <a:endParaRPr/>
                    </a:p>
                    <a:p>
                      <a:pPr algn="l">
                        <a:defRPr/>
                      </a:pPr>
                      <a:r>
                        <a:rPr lang="de-DE" sz="1800" b="0" i="0" u="none" strike="noStrike">
                          <a:latin typeface="Calibri-Light"/>
                        </a:rPr>
                        <a:t>8 to 9 Years</a:t>
                      </a:r>
                      <a:endParaRPr lang="de-DE"/>
                    </a:p>
                  </a:txBody>
                  <a:tcPr/>
                </a:tc>
                <a:tc>
                  <a:txBody>
                    <a:bodyPr/>
                    <a:lstStyle/>
                    <a:p>
                      <a:pPr marL="0" marR="0" lvl="0" indent="0" algn="l" defTabSz="457200" rtl="0">
                        <a:lnSpc>
                          <a:spcPct val="100000"/>
                        </a:lnSpc>
                        <a:spcBef>
                          <a:spcPts val="0"/>
                        </a:spcBef>
                        <a:spcAft>
                          <a:spcPts val="0"/>
                        </a:spcAft>
                        <a:buClrTx/>
                        <a:buSzTx/>
                        <a:buFontTx/>
                        <a:buNone/>
                        <a:defRPr/>
                      </a:pPr>
                      <a:r>
                        <a:rPr lang="de-DE" sz="2800" b="0" i="0" u="none" strike="noStrike">
                          <a:latin typeface="Calibri-Light"/>
                        </a:rPr>
                        <a:t>2 </a:t>
                      </a:r>
                      <a:r>
                        <a:rPr lang="de-DE" sz="1800" b="0" i="0" u="none" strike="noStrike">
                          <a:latin typeface="Calibri-Light"/>
                        </a:rPr>
                        <a:t>CHILDRENS</a:t>
                      </a:r>
                      <a:endParaRPr/>
                    </a:p>
                    <a:p>
                      <a:pPr algn="l">
                        <a:defRPr/>
                      </a:pPr>
                      <a:r>
                        <a:rPr lang="de-DE" b="0"/>
                        <a:t>10 to 11</a:t>
                      </a:r>
                      <a:endParaRPr/>
                    </a:p>
                  </a:txBody>
                  <a:tcPr/>
                </a:tc>
                <a:tc>
                  <a:txBody>
                    <a:bodyPr/>
                    <a:lstStyle/>
                    <a:p>
                      <a:pPr algn="l">
                        <a:defRPr/>
                      </a:pPr>
                      <a:r>
                        <a:rPr lang="de-DE" sz="2800" b="0" i="0" u="none" strike="noStrike">
                          <a:latin typeface="Calibri-Light"/>
                        </a:rPr>
                        <a:t>4 </a:t>
                      </a:r>
                      <a:r>
                        <a:rPr lang="de-DE" sz="1800" b="0" i="0" u="none" strike="noStrike">
                          <a:latin typeface="Calibri-Light"/>
                        </a:rPr>
                        <a:t>JUVENIL</a:t>
                      </a:r>
                      <a:endParaRPr/>
                    </a:p>
                    <a:p>
                      <a:pPr algn="l">
                        <a:defRPr/>
                      </a:pPr>
                      <a:r>
                        <a:rPr lang="de-DE" sz="1800" b="0" i="0" u="none" strike="noStrike">
                          <a:latin typeface="Calibri-Light"/>
                        </a:rPr>
                        <a:t>12 to 13 Years</a:t>
                      </a:r>
                      <a:endParaRPr lang="de-DE"/>
                    </a:p>
                  </a:txBody>
                  <a:tcPr/>
                </a:tc>
                <a:tc>
                  <a:txBody>
                    <a:bodyPr/>
                    <a:lstStyle/>
                    <a:p>
                      <a:pPr algn="l">
                        <a:defRPr/>
                      </a:pPr>
                      <a:r>
                        <a:rPr lang="de-DE" sz="2800" b="0" i="0" u="none" strike="noStrike">
                          <a:latin typeface="Calibri-Light"/>
                        </a:rPr>
                        <a:t>5 </a:t>
                      </a:r>
                      <a:r>
                        <a:rPr lang="de-DE" sz="1800" b="0" i="0" u="none" strike="noStrike">
                          <a:latin typeface="Calibri-Light"/>
                        </a:rPr>
                        <a:t>CADETS</a:t>
                      </a:r>
                      <a:endParaRPr/>
                    </a:p>
                    <a:p>
                      <a:pPr algn="l">
                        <a:defRPr/>
                      </a:pPr>
                      <a:r>
                        <a:rPr lang="de-DE" sz="1800" b="0" i="0" u="none" strike="noStrike">
                          <a:latin typeface="Calibri-Light"/>
                        </a:rPr>
                        <a:t>14 to 15 Years</a:t>
                      </a:r>
                      <a:endParaRPr lang="de-DE"/>
                    </a:p>
                  </a:txBody>
                  <a:tcPr/>
                </a:tc>
                <a:extLst>
                  <a:ext uri="{0D108BD9-81ED-4DB2-BD59-A6C34878D82A}">
                    <a16:rowId xmlns:a16="http://schemas.microsoft.com/office/drawing/2014/main" val="10000"/>
                  </a:ext>
                </a:extLst>
              </a:tr>
              <a:tr h="362268">
                <a:tc>
                  <a:txBody>
                    <a:bodyPr/>
                    <a:lstStyle/>
                    <a:p>
                      <a:pPr algn="l">
                        <a:defRPr/>
                      </a:pPr>
                      <a:r>
                        <a:rPr lang="de-DE" sz="1800" b="0" i="0" u="none" strike="noStrike">
                          <a:latin typeface="Calibri-Light"/>
                        </a:rPr>
                        <a:t>White to Orange</a:t>
                      </a:r>
                      <a:endParaRPr/>
                    </a:p>
                    <a:p>
                      <a:pPr algn="l">
                        <a:defRPr/>
                      </a:pPr>
                      <a:r>
                        <a:rPr lang="de-DE" sz="1800" b="0" i="0" u="none" strike="noStrike">
                          <a:latin typeface="Calibri-Light"/>
                        </a:rPr>
                        <a:t>Green to Blue</a:t>
                      </a:r>
                      <a:endParaRPr lang="de-DE"/>
                    </a:p>
                  </a:txBody>
                  <a:tcPr/>
                </a:tc>
                <a:tc>
                  <a:txBody>
                    <a:bodyPr/>
                    <a:lstStyle/>
                    <a:p>
                      <a:pPr algn="l">
                        <a:defRPr/>
                      </a:pPr>
                      <a:r>
                        <a:rPr lang="de-DE" sz="1800" b="0" i="0" u="none" strike="noStrike">
                          <a:latin typeface="Calibri-Light"/>
                        </a:rPr>
                        <a:t>White to Orange</a:t>
                      </a:r>
                      <a:endParaRPr/>
                    </a:p>
                    <a:p>
                      <a:pPr algn="l">
                        <a:defRPr/>
                      </a:pPr>
                      <a:r>
                        <a:rPr lang="de-DE" sz="1800" b="0" i="0" u="none" strike="noStrike">
                          <a:latin typeface="Calibri-Light"/>
                        </a:rPr>
                        <a:t>Green to Blue</a:t>
                      </a:r>
                      <a:endParaRPr/>
                    </a:p>
                    <a:p>
                      <a:pPr algn="l">
                        <a:defRPr/>
                      </a:pPr>
                      <a:r>
                        <a:rPr lang="de-DE" sz="1800" b="0" i="0" u="none" strike="noStrike">
                          <a:latin typeface="Calibri-Light"/>
                        </a:rPr>
                        <a:t>Brown to Black</a:t>
                      </a:r>
                      <a:endParaRPr lang="de-DE"/>
                    </a:p>
                  </a:txBody>
                  <a:tcPr/>
                </a:tc>
                <a:tc>
                  <a:txBody>
                    <a:bodyPr/>
                    <a:lstStyle/>
                    <a:p>
                      <a:pPr algn="l">
                        <a:defRPr/>
                      </a:pPr>
                      <a:r>
                        <a:rPr lang="de-DE" sz="1800" b="0" i="0" u="none" strike="noStrike">
                          <a:latin typeface="Calibri-Light"/>
                        </a:rPr>
                        <a:t>White to Orange</a:t>
                      </a:r>
                      <a:endParaRPr/>
                    </a:p>
                    <a:p>
                      <a:pPr algn="l">
                        <a:defRPr/>
                      </a:pPr>
                      <a:r>
                        <a:rPr lang="de-DE" sz="1800" b="0" i="0" u="none" strike="noStrike">
                          <a:latin typeface="Calibri-Light"/>
                        </a:rPr>
                        <a:t>Green to Blue</a:t>
                      </a:r>
                      <a:endParaRPr/>
                    </a:p>
                    <a:p>
                      <a:pPr algn="l">
                        <a:defRPr/>
                      </a:pPr>
                      <a:r>
                        <a:rPr lang="de-DE" sz="1800" b="0" i="0" u="none" strike="noStrike">
                          <a:latin typeface="Calibri-Light"/>
                        </a:rPr>
                        <a:t>Brown to Black</a:t>
                      </a:r>
                      <a:endParaRPr lang="de-DE"/>
                    </a:p>
                    <a:p>
                      <a:pPr algn="l">
                        <a:defRPr/>
                      </a:pPr>
                      <a:endParaRPr lang="de-DE"/>
                    </a:p>
                  </a:txBody>
                  <a:tcPr/>
                </a:tc>
                <a:tc>
                  <a:txBody>
                    <a:bodyPr/>
                    <a:lstStyle/>
                    <a:p>
                      <a:pPr marL="0" marR="0" lvl="0" indent="0" algn="l" defTabSz="914400" rtl="0">
                        <a:lnSpc>
                          <a:spcPct val="100000"/>
                        </a:lnSpc>
                        <a:spcBef>
                          <a:spcPts val="0"/>
                        </a:spcBef>
                        <a:spcAft>
                          <a:spcPts val="0"/>
                        </a:spcAft>
                        <a:buClrTx/>
                        <a:buSzTx/>
                        <a:buFontTx/>
                        <a:buNone/>
                        <a:defRPr/>
                      </a:pPr>
                      <a:r>
                        <a:rPr lang="de-DE" sz="1800" b="0" i="0" u="none" strike="noStrike" cap="none" spc="0">
                          <a:ln>
                            <a:noFill/>
                          </a:ln>
                          <a:solidFill>
                            <a:prstClr val="black"/>
                          </a:solidFill>
                          <a:latin typeface="Calibri-Light"/>
                          <a:ea typeface="+mn-ea"/>
                          <a:cs typeface="+mn-cs"/>
                        </a:rPr>
                        <a:t>White to Orange</a:t>
                      </a:r>
                      <a:endParaRPr/>
                    </a:p>
                    <a:p>
                      <a:pPr marL="0" marR="0" lvl="0" indent="0" algn="l" defTabSz="914400" rtl="0">
                        <a:lnSpc>
                          <a:spcPct val="100000"/>
                        </a:lnSpc>
                        <a:spcBef>
                          <a:spcPts val="0"/>
                        </a:spcBef>
                        <a:spcAft>
                          <a:spcPts val="0"/>
                        </a:spcAft>
                        <a:buClrTx/>
                        <a:buSzTx/>
                        <a:buFontTx/>
                        <a:buNone/>
                        <a:defRPr/>
                      </a:pPr>
                      <a:r>
                        <a:rPr lang="de-DE" sz="1800" b="0" i="0" u="none" strike="noStrike" cap="none" spc="0">
                          <a:ln>
                            <a:noFill/>
                          </a:ln>
                          <a:solidFill>
                            <a:prstClr val="black"/>
                          </a:solidFill>
                          <a:latin typeface="Calibri-Light"/>
                          <a:ea typeface="+mn-ea"/>
                          <a:cs typeface="+mn-cs"/>
                        </a:rPr>
                        <a:t>Green to Blue</a:t>
                      </a:r>
                      <a:endParaRPr/>
                    </a:p>
                    <a:p>
                      <a:pPr marL="0" marR="0" lvl="0" indent="0" algn="l" defTabSz="914400" rtl="0">
                        <a:lnSpc>
                          <a:spcPct val="100000"/>
                        </a:lnSpc>
                        <a:spcBef>
                          <a:spcPts val="0"/>
                        </a:spcBef>
                        <a:spcAft>
                          <a:spcPts val="0"/>
                        </a:spcAft>
                        <a:buClrTx/>
                        <a:buSzTx/>
                        <a:buFontTx/>
                        <a:buNone/>
                        <a:defRPr/>
                      </a:pPr>
                      <a:r>
                        <a:rPr lang="de-DE" sz="1800" b="0" i="0" u="none" strike="noStrike" cap="none" spc="0">
                          <a:ln>
                            <a:noFill/>
                          </a:ln>
                          <a:solidFill>
                            <a:prstClr val="black"/>
                          </a:solidFill>
                          <a:latin typeface="Calibri-Light"/>
                          <a:ea typeface="+mn-ea"/>
                          <a:cs typeface="+mn-cs"/>
                        </a:rPr>
                        <a:t>Brown to Black</a:t>
                      </a:r>
                      <a:endParaRPr lang="de-DE" sz="1800" b="0" i="0" u="none" strike="noStrike" cap="none" spc="0">
                        <a:ln>
                          <a:noFill/>
                        </a:ln>
                        <a:solidFill>
                          <a:prstClr val="black"/>
                        </a:solidFill>
                        <a:latin typeface="+mn-lt"/>
                        <a:ea typeface="+mn-ea"/>
                        <a:cs typeface="+mn-cs"/>
                      </a:endParaRPr>
                    </a:p>
                    <a:p>
                      <a:pPr>
                        <a:defRPr/>
                      </a:pPr>
                      <a:endParaRPr lang="de-DE"/>
                    </a:p>
                  </a:txBody>
                  <a:tcPr/>
                </a:tc>
                <a:tc>
                  <a:txBody>
                    <a:bodyPr/>
                    <a:lstStyle/>
                    <a:p>
                      <a:pPr marL="0" marR="0" lvl="0" indent="0" algn="l" defTabSz="914400" rtl="0">
                        <a:lnSpc>
                          <a:spcPct val="100000"/>
                        </a:lnSpc>
                        <a:spcBef>
                          <a:spcPts val="0"/>
                        </a:spcBef>
                        <a:spcAft>
                          <a:spcPts val="0"/>
                        </a:spcAft>
                        <a:buClrTx/>
                        <a:buSzTx/>
                        <a:buFontTx/>
                        <a:buNone/>
                        <a:defRPr/>
                      </a:pPr>
                      <a:r>
                        <a:rPr lang="de-DE" sz="1800" b="0" i="0" u="none" strike="noStrike" cap="none" spc="0">
                          <a:ln>
                            <a:noFill/>
                          </a:ln>
                          <a:solidFill>
                            <a:prstClr val="black"/>
                          </a:solidFill>
                          <a:latin typeface="Calibri-Light"/>
                          <a:ea typeface="+mn-ea"/>
                          <a:cs typeface="+mn-cs"/>
                        </a:rPr>
                        <a:t>White to Orange</a:t>
                      </a:r>
                      <a:endParaRPr/>
                    </a:p>
                    <a:p>
                      <a:pPr marL="0" marR="0" lvl="0" indent="0" algn="l" defTabSz="914400" rtl="0">
                        <a:lnSpc>
                          <a:spcPct val="100000"/>
                        </a:lnSpc>
                        <a:spcBef>
                          <a:spcPts val="0"/>
                        </a:spcBef>
                        <a:spcAft>
                          <a:spcPts val="0"/>
                        </a:spcAft>
                        <a:buClrTx/>
                        <a:buSzTx/>
                        <a:buFontTx/>
                        <a:buNone/>
                        <a:defRPr/>
                      </a:pPr>
                      <a:r>
                        <a:rPr lang="de-DE" sz="1800" b="0" i="0" u="none" strike="noStrike" cap="none" spc="0">
                          <a:ln>
                            <a:noFill/>
                          </a:ln>
                          <a:solidFill>
                            <a:prstClr val="black"/>
                          </a:solidFill>
                          <a:latin typeface="Calibri-Light"/>
                          <a:ea typeface="+mn-ea"/>
                          <a:cs typeface="+mn-cs"/>
                        </a:rPr>
                        <a:t>Green to Blue</a:t>
                      </a:r>
                      <a:endParaRPr/>
                    </a:p>
                    <a:p>
                      <a:pPr marL="0" marR="0" lvl="0" indent="0" algn="l" defTabSz="914400" rtl="0">
                        <a:lnSpc>
                          <a:spcPct val="100000"/>
                        </a:lnSpc>
                        <a:spcBef>
                          <a:spcPts val="0"/>
                        </a:spcBef>
                        <a:spcAft>
                          <a:spcPts val="0"/>
                        </a:spcAft>
                        <a:buClrTx/>
                        <a:buSzTx/>
                        <a:buFontTx/>
                        <a:buNone/>
                        <a:defRPr/>
                      </a:pPr>
                      <a:r>
                        <a:rPr lang="de-DE" sz="1800" b="0" i="0" u="none" strike="noStrike" cap="none" spc="0">
                          <a:ln>
                            <a:noFill/>
                          </a:ln>
                          <a:solidFill>
                            <a:prstClr val="black"/>
                          </a:solidFill>
                          <a:latin typeface="Calibri-Light"/>
                          <a:ea typeface="+mn-ea"/>
                          <a:cs typeface="+mn-cs"/>
                        </a:rPr>
                        <a:t>Brown to Black</a:t>
                      </a:r>
                      <a:endParaRPr lang="de-DE" sz="1800" b="0" i="0" u="none" strike="noStrike" cap="none" spc="0">
                        <a:ln>
                          <a:noFill/>
                        </a:ln>
                        <a:solidFill>
                          <a:prstClr val="black"/>
                        </a:solidFill>
                        <a:latin typeface="+mn-lt"/>
                        <a:ea typeface="+mn-ea"/>
                        <a:cs typeface="+mn-cs"/>
                      </a:endParaRPr>
                    </a:p>
                    <a:p>
                      <a:pPr>
                        <a:defRPr/>
                      </a:pPr>
                      <a:r>
                        <a:rPr lang="de-DE"/>
                        <a:t>TEAMS</a:t>
                      </a:r>
                      <a:endParaRPr/>
                    </a:p>
                  </a:txBody>
                  <a:tcPr/>
                </a:tc>
                <a:extLst>
                  <a:ext uri="{0D108BD9-81ED-4DB2-BD59-A6C34878D82A}">
                    <a16:rowId xmlns:a16="http://schemas.microsoft.com/office/drawing/2014/main" val="10001"/>
                  </a:ext>
                </a:extLst>
              </a:tr>
            </a:tbl>
          </a:graphicData>
        </a:graphic>
      </p:graphicFrame>
      <p:graphicFrame>
        <p:nvGraphicFramePr>
          <p:cNvPr id="389087064" name="Tabelle 5"/>
          <p:cNvGraphicFramePr>
            <a:graphicFrameLocks noGrp="1"/>
          </p:cNvGraphicFramePr>
          <p:nvPr/>
        </p:nvGraphicFramePr>
        <p:xfrm>
          <a:off x="354411" y="4636769"/>
          <a:ext cx="10737404" cy="736600"/>
        </p:xfrm>
        <a:graphic>
          <a:graphicData uri="http://schemas.openxmlformats.org/drawingml/2006/table">
            <a:tbl>
              <a:tblPr firstRow="1" bandRow="1">
                <a:tableStyleId>{5C22544A-7EE6-4342-B048-85BDC9FD1C3A}</a:tableStyleId>
              </a:tblPr>
              <a:tblGrid>
                <a:gridCol w="2697933">
                  <a:extLst>
                    <a:ext uri="{9D8B030D-6E8A-4147-A177-3AD203B41FA5}">
                      <a16:colId xmlns:a16="http://schemas.microsoft.com/office/drawing/2014/main" val="20000"/>
                    </a:ext>
                  </a:extLst>
                </a:gridCol>
                <a:gridCol w="2702065">
                  <a:extLst>
                    <a:ext uri="{9D8B030D-6E8A-4147-A177-3AD203B41FA5}">
                      <a16:colId xmlns:a16="http://schemas.microsoft.com/office/drawing/2014/main" val="20001"/>
                    </a:ext>
                  </a:extLst>
                </a:gridCol>
                <a:gridCol w="2653055">
                  <a:extLst>
                    <a:ext uri="{9D8B030D-6E8A-4147-A177-3AD203B41FA5}">
                      <a16:colId xmlns:a16="http://schemas.microsoft.com/office/drawing/2014/main" val="20002"/>
                    </a:ext>
                  </a:extLst>
                </a:gridCol>
                <a:gridCol w="2684351">
                  <a:extLst>
                    <a:ext uri="{9D8B030D-6E8A-4147-A177-3AD203B41FA5}">
                      <a16:colId xmlns:a16="http://schemas.microsoft.com/office/drawing/2014/main" val="20003"/>
                    </a:ext>
                  </a:extLst>
                </a:gridCol>
              </a:tblGrid>
              <a:tr h="0">
                <a:tc>
                  <a:txBody>
                    <a:bodyPr/>
                    <a:lstStyle/>
                    <a:p>
                      <a:pPr>
                        <a:defRPr/>
                      </a:pPr>
                      <a:r>
                        <a:rPr lang="de-DE" sz="1800" b="0" i="0" u="none" strike="noStrike">
                          <a:latin typeface="Calibri-Light"/>
                        </a:rPr>
                        <a:t>Male Female</a:t>
                      </a:r>
                      <a:endParaRPr lang="de-DE"/>
                    </a:p>
                  </a:txBody>
                  <a:tcPr/>
                </a:tc>
                <a:tc>
                  <a:txBody>
                    <a:bodyPr/>
                    <a:lstStyle/>
                    <a:p>
                      <a:pPr>
                        <a:defRPr/>
                      </a:pPr>
                      <a:r>
                        <a:rPr lang="de-DE" sz="1800" b="0" i="0" u="none" strike="noStrike">
                          <a:latin typeface="Calibri-Light"/>
                        </a:rPr>
                        <a:t>Male Female</a:t>
                      </a:r>
                      <a:endParaRPr lang="de-DE"/>
                    </a:p>
                  </a:txBody>
                  <a:tcPr/>
                </a:tc>
                <a:tc>
                  <a:txBody>
                    <a:bodyPr/>
                    <a:lstStyle/>
                    <a:p>
                      <a:pPr>
                        <a:defRPr/>
                      </a:pPr>
                      <a:r>
                        <a:rPr lang="de-DE" sz="1800" b="0" i="0" u="none" strike="noStrike">
                          <a:latin typeface="Calibri-Light"/>
                        </a:rPr>
                        <a:t>Male Female</a:t>
                      </a:r>
                      <a:endParaRPr lang="de-DE"/>
                    </a:p>
                  </a:txBody>
                  <a:tcPr/>
                </a:tc>
                <a:tc>
                  <a:txBody>
                    <a:bodyPr/>
                    <a:lstStyle/>
                    <a:p>
                      <a:pPr>
                        <a:defRPr/>
                      </a:pPr>
                      <a:r>
                        <a:rPr lang="de-DE" sz="1800" b="0" i="0" u="none" strike="noStrike">
                          <a:latin typeface="Calibri-Light"/>
                        </a:rPr>
                        <a:t>Male Female</a:t>
                      </a:r>
                      <a:endParaRPr lang="de-DE"/>
                    </a:p>
                  </a:txBody>
                  <a:tcPr/>
                </a:tc>
                <a:extLst>
                  <a:ext uri="{0D108BD9-81ED-4DB2-BD59-A6C34878D82A}">
                    <a16:rowId xmlns:a16="http://schemas.microsoft.com/office/drawing/2014/main" val="10000"/>
                  </a:ext>
                </a:extLst>
              </a:tr>
              <a:tr h="370840">
                <a:tc>
                  <a:txBody>
                    <a:bodyPr/>
                    <a:lstStyle/>
                    <a:p>
                      <a:pPr>
                        <a:defRPr/>
                      </a:pPr>
                      <a:endParaRPr lang="de-DE"/>
                    </a:p>
                  </a:txBody>
                  <a:tcPr/>
                </a:tc>
                <a:tc>
                  <a:txBody>
                    <a:bodyPr/>
                    <a:lstStyle/>
                    <a:p>
                      <a:pPr>
                        <a:defRPr/>
                      </a:pPr>
                      <a:endParaRPr lang="de-DE"/>
                    </a:p>
                  </a:txBody>
                  <a:tcPr/>
                </a:tc>
                <a:tc>
                  <a:txBody>
                    <a:bodyPr/>
                    <a:lstStyle/>
                    <a:p>
                      <a:pPr>
                        <a:defRPr/>
                      </a:pP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sp>
        <p:nvSpPr>
          <p:cNvPr id="1355106800" name="Textfeld 113429587"/>
          <p:cNvSpPr txBox="1"/>
          <p:nvPr/>
        </p:nvSpPr>
        <p:spPr bwMode="auto">
          <a:xfrm>
            <a:off x="354411" y="5416822"/>
            <a:ext cx="10751547" cy="8233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l">
              <a:defRPr/>
            </a:pPr>
            <a:r>
              <a:rPr sz="1200"/>
              <a:t>The new category of kata duo allows performances of the same age category and in children's disciplines one age category and color grade deviation. Example 1: children 7 years old white belt, can compete with a child 8 years old yellow belt. Example 2: children 9 years old green belt, can compete with a child 8 years old blue belt, orange belt or with a child 10 years old blue or orange belt. The same belt grades are always allowed. If a child 12 years old black belt competes, an 11 year old brown belt can also compete with him.</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231272246" name="Tabelle 1"/>
          <p:cNvGraphicFramePr>
            <a:graphicFrameLocks noGrp="1"/>
          </p:cNvGraphicFramePr>
          <p:nvPr/>
        </p:nvGraphicFramePr>
        <p:xfrm>
          <a:off x="1982708" y="375634"/>
          <a:ext cx="6844420" cy="4145280"/>
        </p:xfrm>
        <a:graphic>
          <a:graphicData uri="http://schemas.openxmlformats.org/drawingml/2006/table">
            <a:tbl>
              <a:tblPr firstRow="1" bandRow="1">
                <a:tableStyleId>{5C22544A-7EE6-4342-B048-85BDC9FD1C3A}</a:tableStyleId>
              </a:tblPr>
              <a:tblGrid>
                <a:gridCol w="1711105">
                  <a:extLst>
                    <a:ext uri="{9D8B030D-6E8A-4147-A177-3AD203B41FA5}">
                      <a16:colId xmlns:a16="http://schemas.microsoft.com/office/drawing/2014/main" val="20000"/>
                    </a:ext>
                  </a:extLst>
                </a:gridCol>
                <a:gridCol w="1711105">
                  <a:extLst>
                    <a:ext uri="{9D8B030D-6E8A-4147-A177-3AD203B41FA5}">
                      <a16:colId xmlns:a16="http://schemas.microsoft.com/office/drawing/2014/main" val="20001"/>
                    </a:ext>
                  </a:extLst>
                </a:gridCol>
                <a:gridCol w="1712799">
                  <a:extLst>
                    <a:ext uri="{9D8B030D-6E8A-4147-A177-3AD203B41FA5}">
                      <a16:colId xmlns:a16="http://schemas.microsoft.com/office/drawing/2014/main" val="20002"/>
                    </a:ext>
                  </a:extLst>
                </a:gridCol>
                <a:gridCol w="1709411">
                  <a:extLst>
                    <a:ext uri="{9D8B030D-6E8A-4147-A177-3AD203B41FA5}">
                      <a16:colId xmlns:a16="http://schemas.microsoft.com/office/drawing/2014/main" val="20003"/>
                    </a:ext>
                  </a:extLst>
                </a:gridCol>
              </a:tblGrid>
              <a:tr h="765598">
                <a:tc>
                  <a:txBody>
                    <a:bodyPr/>
                    <a:lstStyle/>
                    <a:p>
                      <a:pPr algn="l">
                        <a:defRPr/>
                      </a:pPr>
                      <a:r>
                        <a:rPr lang="de-DE" sz="1800" b="0" i="0" u="none" strike="noStrike">
                          <a:latin typeface="Calibri"/>
                        </a:rPr>
                        <a:t>Number of</a:t>
                      </a:r>
                      <a:endParaRPr/>
                    </a:p>
                    <a:p>
                      <a:pPr algn="l">
                        <a:defRPr/>
                      </a:pPr>
                      <a:r>
                        <a:rPr lang="de-DE" sz="1800" b="0" i="0" u="none" strike="noStrike">
                          <a:latin typeface="Calibri"/>
                        </a:rPr>
                        <a:t>Competitors</a:t>
                      </a:r>
                      <a:endParaRPr lang="de-DE"/>
                    </a:p>
                  </a:txBody>
                  <a:tcPr/>
                </a:tc>
                <a:tc>
                  <a:txBody>
                    <a:bodyPr/>
                    <a:lstStyle/>
                    <a:p>
                      <a:pPr algn="l">
                        <a:defRPr/>
                      </a:pPr>
                      <a:r>
                        <a:rPr lang="de-DE" sz="1800" b="0" i="0" u="none" strike="noStrike">
                          <a:latin typeface="Calibri"/>
                        </a:rPr>
                        <a:t>Number of</a:t>
                      </a:r>
                      <a:endParaRPr/>
                    </a:p>
                    <a:p>
                      <a:pPr algn="l">
                        <a:defRPr/>
                      </a:pPr>
                      <a:r>
                        <a:rPr lang="de-DE" sz="1800" b="0" i="0" u="none" strike="noStrike">
                          <a:latin typeface="Calibri"/>
                        </a:rPr>
                        <a:t>groups</a:t>
                      </a:r>
                      <a:endParaRPr lang="de-DE"/>
                    </a:p>
                  </a:txBody>
                  <a:tcPr/>
                </a:tc>
                <a:tc>
                  <a:txBody>
                    <a:bodyPr/>
                    <a:lstStyle/>
                    <a:p>
                      <a:pPr algn="l">
                        <a:defRPr/>
                      </a:pPr>
                      <a:r>
                        <a:rPr lang="de-DE" sz="1800" b="0" i="0" u="none" strike="noStrike">
                          <a:latin typeface="Calibri"/>
                        </a:rPr>
                        <a:t>Number of Kata</a:t>
                      </a:r>
                      <a:endParaRPr/>
                    </a:p>
                    <a:p>
                      <a:pPr algn="l">
                        <a:defRPr/>
                      </a:pPr>
                      <a:r>
                        <a:rPr lang="de-DE" sz="1800" b="0" i="0" u="none" strike="noStrike">
                          <a:latin typeface="Calibri"/>
                        </a:rPr>
                        <a:t>performed to</a:t>
                      </a:r>
                      <a:endParaRPr lang="de-DE"/>
                    </a:p>
                  </a:txBody>
                  <a:tcPr/>
                </a:tc>
                <a:tc>
                  <a:txBody>
                    <a:bodyPr/>
                    <a:lstStyle/>
                    <a:p>
                      <a:pPr algn="l">
                        <a:defRPr/>
                      </a:pPr>
                      <a:r>
                        <a:rPr lang="de-DE" sz="1800" b="0" i="0" u="none" strike="noStrike">
                          <a:latin typeface="Calibri"/>
                        </a:rPr>
                        <a:t>Competitors in the second</a:t>
                      </a:r>
                      <a:endParaRPr/>
                    </a:p>
                    <a:p>
                      <a:pPr algn="l">
                        <a:defRPr/>
                      </a:pPr>
                      <a:r>
                        <a:rPr lang="de-DE" sz="1800" b="0" i="0" u="none" strike="noStrike">
                          <a:latin typeface="Calibri"/>
                        </a:rPr>
                        <a:t>round</a:t>
                      </a:r>
                      <a:endParaRPr lang="de-DE"/>
                    </a:p>
                  </a:txBody>
                  <a:tcPr/>
                </a:tc>
                <a:extLst>
                  <a:ext uri="{0D108BD9-81ED-4DB2-BD59-A6C34878D82A}">
                    <a16:rowId xmlns:a16="http://schemas.microsoft.com/office/drawing/2014/main" val="10000"/>
                  </a:ext>
                </a:extLst>
              </a:tr>
              <a:tr h="433839">
                <a:tc>
                  <a:txBody>
                    <a:bodyPr/>
                    <a:lstStyle/>
                    <a:p>
                      <a:pPr>
                        <a:defRPr/>
                      </a:pPr>
                      <a:r>
                        <a:rPr lang="de-DE"/>
                        <a:t>2</a:t>
                      </a:r>
                      <a:endParaRPr/>
                    </a:p>
                  </a:txBody>
                  <a:tcPr/>
                </a:tc>
                <a:tc>
                  <a:txBody>
                    <a:bodyPr/>
                    <a:lstStyle/>
                    <a:p>
                      <a:pPr>
                        <a:defRPr/>
                      </a:pPr>
                      <a:r>
                        <a:rPr lang="de-DE"/>
                        <a:t>1</a:t>
                      </a:r>
                      <a:endParaRPr/>
                    </a:p>
                  </a:txBody>
                  <a:tcPr/>
                </a:tc>
                <a:tc>
                  <a:txBody>
                    <a:bodyPr/>
                    <a:lstStyle/>
                    <a:p>
                      <a:pPr>
                        <a:defRPr/>
                      </a:pPr>
                      <a:r>
                        <a:rPr lang="de-DE"/>
                        <a:t>1</a:t>
                      </a:r>
                      <a:endParaRPr/>
                    </a:p>
                  </a:txBody>
                  <a:tcPr/>
                </a:tc>
                <a:tc>
                  <a:txBody>
                    <a:bodyPr/>
                    <a:lstStyle/>
                    <a:p>
                      <a:pPr>
                        <a:defRPr/>
                      </a:pPr>
                      <a:r>
                        <a:rPr lang="de-DE" sz="1400" b="0" i="0" u="none" strike="noStrike">
                          <a:latin typeface="Calibri"/>
                        </a:rPr>
                        <a:t>Zero (no second round )</a:t>
                      </a:r>
                      <a:endParaRPr lang="de-DE" sz="1400"/>
                    </a:p>
                  </a:txBody>
                  <a:tcPr/>
                </a:tc>
                <a:extLst>
                  <a:ext uri="{0D108BD9-81ED-4DB2-BD59-A6C34878D82A}">
                    <a16:rowId xmlns:a16="http://schemas.microsoft.com/office/drawing/2014/main" val="10001"/>
                  </a:ext>
                </a:extLst>
              </a:tr>
              <a:tr h="433839">
                <a:tc>
                  <a:txBody>
                    <a:bodyPr/>
                    <a:lstStyle/>
                    <a:p>
                      <a:pPr>
                        <a:defRPr/>
                      </a:pPr>
                      <a:r>
                        <a:rPr lang="de-DE"/>
                        <a:t>3</a:t>
                      </a:r>
                      <a:endParaRPr/>
                    </a:p>
                  </a:txBody>
                  <a:tcPr/>
                </a:tc>
                <a:tc>
                  <a:txBody>
                    <a:bodyPr/>
                    <a:lstStyle/>
                    <a:p>
                      <a:pPr>
                        <a:defRPr/>
                      </a:pPr>
                      <a:r>
                        <a:rPr lang="de-DE"/>
                        <a:t>1</a:t>
                      </a:r>
                      <a:endParaRPr/>
                    </a:p>
                  </a:txBody>
                  <a:tcPr/>
                </a:tc>
                <a:tc>
                  <a:txBody>
                    <a:bodyPr/>
                    <a:lstStyle/>
                    <a:p>
                      <a:pPr>
                        <a:defRPr/>
                      </a:pPr>
                      <a:r>
                        <a:rPr lang="de-DE"/>
                        <a:t>1</a:t>
                      </a:r>
                      <a:endParaRPr/>
                    </a:p>
                  </a:txBody>
                  <a:tcPr/>
                </a:tc>
                <a:tc>
                  <a:txBody>
                    <a:bodyPr/>
                    <a:lstStyle/>
                    <a:p>
                      <a:pPr>
                        <a:defRPr/>
                      </a:pPr>
                      <a:r>
                        <a:rPr lang="de-DE" sz="1400" b="0" i="0" u="none" strike="noStrike">
                          <a:latin typeface="Calibri"/>
                        </a:rPr>
                        <a:t>Zero (no second round )</a:t>
                      </a:r>
                      <a:endParaRPr lang="de-DE" sz="1400"/>
                    </a:p>
                  </a:txBody>
                  <a:tcPr/>
                </a:tc>
                <a:extLst>
                  <a:ext uri="{0D108BD9-81ED-4DB2-BD59-A6C34878D82A}">
                    <a16:rowId xmlns:a16="http://schemas.microsoft.com/office/drawing/2014/main" val="10002"/>
                  </a:ext>
                </a:extLst>
              </a:tr>
              <a:tr h="306239">
                <a:tc>
                  <a:txBody>
                    <a:bodyPr/>
                    <a:lstStyle/>
                    <a:p>
                      <a:pPr>
                        <a:defRPr/>
                      </a:pPr>
                      <a:r>
                        <a:rPr lang="de-DE"/>
                        <a:t>4</a:t>
                      </a:r>
                      <a:endParaRPr/>
                    </a:p>
                  </a:txBody>
                  <a:tcPr/>
                </a:tc>
                <a:tc>
                  <a:txBody>
                    <a:bodyPr/>
                    <a:lstStyle/>
                    <a:p>
                      <a:pPr>
                        <a:defRPr/>
                      </a:pPr>
                      <a:r>
                        <a:rPr lang="de-DE"/>
                        <a:t>2</a:t>
                      </a:r>
                      <a:endParaRPr/>
                    </a:p>
                  </a:txBody>
                  <a:tcPr/>
                </a:tc>
                <a:tc>
                  <a:txBody>
                    <a:bodyPr/>
                    <a:lstStyle/>
                    <a:p>
                      <a:pPr>
                        <a:defRPr/>
                      </a:pPr>
                      <a:r>
                        <a:rPr lang="de-DE"/>
                        <a:t>2</a:t>
                      </a:r>
                      <a:endParaRPr/>
                    </a:p>
                  </a:txBody>
                  <a:tcPr/>
                </a:tc>
                <a:tc>
                  <a:txBody>
                    <a:bodyPr/>
                    <a:lstStyle/>
                    <a:p>
                      <a:pPr>
                        <a:defRPr/>
                      </a:pPr>
                      <a:r>
                        <a:rPr lang="de-DE" sz="1400" b="0" i="0" u="none" strike="noStrike">
                          <a:latin typeface="Calibri"/>
                        </a:rPr>
                        <a:t>Medal Baut </a:t>
                      </a:r>
                      <a:endParaRPr lang="de-DE" sz="1400"/>
                    </a:p>
                  </a:txBody>
                  <a:tcPr/>
                </a:tc>
                <a:extLst>
                  <a:ext uri="{0D108BD9-81ED-4DB2-BD59-A6C34878D82A}">
                    <a16:rowId xmlns:a16="http://schemas.microsoft.com/office/drawing/2014/main" val="10003"/>
                  </a:ext>
                </a:extLst>
              </a:tr>
              <a:tr h="306239">
                <a:tc>
                  <a:txBody>
                    <a:bodyPr/>
                    <a:lstStyle/>
                    <a:p>
                      <a:pPr>
                        <a:defRPr/>
                      </a:pPr>
                      <a:r>
                        <a:rPr lang="de-DE"/>
                        <a:t>5 to 10</a:t>
                      </a:r>
                      <a:endParaRPr/>
                    </a:p>
                  </a:txBody>
                  <a:tcPr/>
                </a:tc>
                <a:tc>
                  <a:txBody>
                    <a:bodyPr/>
                    <a:lstStyle/>
                    <a:p>
                      <a:pPr>
                        <a:defRPr/>
                      </a:pPr>
                      <a:r>
                        <a:rPr lang="de-DE"/>
                        <a:t>2</a:t>
                      </a:r>
                      <a:endParaRPr/>
                    </a:p>
                  </a:txBody>
                  <a:tcPr/>
                </a:tc>
                <a:tc>
                  <a:txBody>
                    <a:bodyPr/>
                    <a:lstStyle/>
                    <a:p>
                      <a:pPr>
                        <a:defRPr/>
                      </a:pPr>
                      <a:r>
                        <a:rPr lang="de-DE"/>
                        <a:t>2</a:t>
                      </a:r>
                      <a:endParaRPr/>
                    </a:p>
                  </a:txBody>
                  <a:tcPr/>
                </a:tc>
                <a:tc>
                  <a:txBody>
                    <a:bodyPr/>
                    <a:lstStyle/>
                    <a:p>
                      <a:pPr>
                        <a:defRPr/>
                      </a:pPr>
                      <a:r>
                        <a:rPr lang="de-DE" sz="1400" b="0" i="0" u="none" strike="noStrike">
                          <a:latin typeface="Calibri"/>
                        </a:rPr>
                        <a:t>Medal Baut </a:t>
                      </a:r>
                      <a:endParaRPr lang="de-DE"/>
                    </a:p>
                  </a:txBody>
                  <a:tcPr/>
                </a:tc>
                <a:extLst>
                  <a:ext uri="{0D108BD9-81ED-4DB2-BD59-A6C34878D82A}">
                    <a16:rowId xmlns:a16="http://schemas.microsoft.com/office/drawing/2014/main" val="10004"/>
                  </a:ext>
                </a:extLst>
              </a:tr>
              <a:tr h="306239">
                <a:tc>
                  <a:txBody>
                    <a:bodyPr/>
                    <a:lstStyle/>
                    <a:p>
                      <a:pPr>
                        <a:defRPr/>
                      </a:pPr>
                      <a:r>
                        <a:rPr lang="de-DE"/>
                        <a:t>11 to 24</a:t>
                      </a:r>
                      <a:endParaRPr/>
                    </a:p>
                  </a:txBody>
                  <a:tcPr/>
                </a:tc>
                <a:tc>
                  <a:txBody>
                    <a:bodyPr/>
                    <a:lstStyle/>
                    <a:p>
                      <a:pPr>
                        <a:defRPr/>
                      </a:pPr>
                      <a:r>
                        <a:rPr lang="de-DE"/>
                        <a:t>2</a:t>
                      </a:r>
                      <a:endParaRPr/>
                    </a:p>
                  </a:txBody>
                  <a:tcPr/>
                </a:tc>
                <a:tc>
                  <a:txBody>
                    <a:bodyPr/>
                    <a:lstStyle/>
                    <a:p>
                      <a:pPr>
                        <a:defRPr/>
                      </a:pPr>
                      <a:r>
                        <a:rPr lang="de-DE"/>
                        <a:t>3</a:t>
                      </a:r>
                      <a:endParaRPr/>
                    </a:p>
                  </a:txBody>
                  <a:tcPr/>
                </a:tc>
                <a:tc>
                  <a:txBody>
                    <a:bodyPr/>
                    <a:lstStyle/>
                    <a:p>
                      <a:pPr>
                        <a:defRPr/>
                      </a:pPr>
                      <a:r>
                        <a:rPr lang="de-DE" sz="1400">
                          <a:latin typeface="Calibri"/>
                          <a:cs typeface="Calibri"/>
                        </a:rPr>
                        <a:t>8 competitors</a:t>
                      </a:r>
                      <a:endParaRPr/>
                    </a:p>
                  </a:txBody>
                  <a:tcPr/>
                </a:tc>
                <a:extLst>
                  <a:ext uri="{0D108BD9-81ED-4DB2-BD59-A6C34878D82A}">
                    <a16:rowId xmlns:a16="http://schemas.microsoft.com/office/drawing/2014/main" val="10005"/>
                  </a:ext>
                </a:extLst>
              </a:tr>
              <a:tr h="306239">
                <a:tc>
                  <a:txBody>
                    <a:bodyPr/>
                    <a:lstStyle/>
                    <a:p>
                      <a:pPr>
                        <a:defRPr/>
                      </a:pPr>
                      <a:r>
                        <a:rPr lang="de-DE"/>
                        <a:t>25 to 48</a:t>
                      </a:r>
                      <a:endParaRPr/>
                    </a:p>
                  </a:txBody>
                  <a:tcPr/>
                </a:tc>
                <a:tc>
                  <a:txBody>
                    <a:bodyPr/>
                    <a:lstStyle/>
                    <a:p>
                      <a:pPr>
                        <a:defRPr/>
                      </a:pPr>
                      <a:r>
                        <a:rPr lang="de-DE"/>
                        <a:t>4</a:t>
                      </a:r>
                      <a:endParaRPr/>
                    </a:p>
                  </a:txBody>
                  <a:tcPr/>
                </a:tc>
                <a:tc>
                  <a:txBody>
                    <a:bodyPr/>
                    <a:lstStyle/>
                    <a:p>
                      <a:pPr>
                        <a:defRPr/>
                      </a:pPr>
                      <a:r>
                        <a:rPr lang="de-DE"/>
                        <a:t>4</a:t>
                      </a:r>
                      <a:endParaRPr/>
                    </a:p>
                  </a:txBody>
                  <a:tcPr/>
                </a:tc>
                <a:tc>
                  <a:txBody>
                    <a:bodyPr/>
                    <a:lstStyle/>
                    <a:p>
                      <a:pPr>
                        <a:defRPr/>
                      </a:pPr>
                      <a:r>
                        <a:rPr lang="de-DE" sz="1400">
                          <a:latin typeface="Calibri"/>
                          <a:cs typeface="Calibri"/>
                        </a:rPr>
                        <a:t>16 competitors</a:t>
                      </a:r>
                      <a:endParaRPr/>
                    </a:p>
                  </a:txBody>
                  <a:tcPr/>
                </a:tc>
                <a:extLst>
                  <a:ext uri="{0D108BD9-81ED-4DB2-BD59-A6C34878D82A}">
                    <a16:rowId xmlns:a16="http://schemas.microsoft.com/office/drawing/2014/main" val="10006"/>
                  </a:ext>
                </a:extLst>
              </a:tr>
              <a:tr h="306239">
                <a:tc>
                  <a:txBody>
                    <a:bodyPr/>
                    <a:lstStyle/>
                    <a:p>
                      <a:pPr>
                        <a:defRPr/>
                      </a:pPr>
                      <a:r>
                        <a:rPr lang="de-DE"/>
                        <a:t>49 to 96</a:t>
                      </a:r>
                      <a:endParaRPr/>
                    </a:p>
                  </a:txBody>
                  <a:tcPr/>
                </a:tc>
                <a:tc>
                  <a:txBody>
                    <a:bodyPr/>
                    <a:lstStyle/>
                    <a:p>
                      <a:pPr>
                        <a:defRPr/>
                      </a:pPr>
                      <a:r>
                        <a:rPr lang="de-DE"/>
                        <a:t>8</a:t>
                      </a:r>
                      <a:endParaRPr/>
                    </a:p>
                  </a:txBody>
                  <a:tcPr/>
                </a:tc>
                <a:tc>
                  <a:txBody>
                    <a:bodyPr/>
                    <a:lstStyle/>
                    <a:p>
                      <a:pPr>
                        <a:defRPr/>
                      </a:pPr>
                      <a:r>
                        <a:rPr lang="de-DE"/>
                        <a:t>4</a:t>
                      </a:r>
                      <a:endParaRPr/>
                    </a:p>
                  </a:txBody>
                  <a:tcPr/>
                </a:tc>
                <a:tc>
                  <a:txBody>
                    <a:bodyPr/>
                    <a:lstStyle/>
                    <a:p>
                      <a:pPr>
                        <a:defRPr/>
                      </a:pPr>
                      <a:r>
                        <a:rPr lang="de-DE" sz="1400">
                          <a:latin typeface="Calibri"/>
                          <a:cs typeface="Calibri"/>
                        </a:rPr>
                        <a:t>32 competitors</a:t>
                      </a:r>
                      <a:endParaRPr/>
                    </a:p>
                  </a:txBody>
                  <a:tcPr/>
                </a:tc>
                <a:extLst>
                  <a:ext uri="{0D108BD9-81ED-4DB2-BD59-A6C34878D82A}">
                    <a16:rowId xmlns:a16="http://schemas.microsoft.com/office/drawing/2014/main" val="10007"/>
                  </a:ext>
                </a:extLst>
              </a:tr>
              <a:tr h="306239">
                <a:tc>
                  <a:txBody>
                    <a:bodyPr/>
                    <a:lstStyle/>
                    <a:p>
                      <a:pPr>
                        <a:defRPr/>
                      </a:pPr>
                      <a:r>
                        <a:rPr lang="de-DE"/>
                        <a:t>97 to 192</a:t>
                      </a:r>
                      <a:endParaRPr/>
                    </a:p>
                  </a:txBody>
                  <a:tcPr/>
                </a:tc>
                <a:tc>
                  <a:txBody>
                    <a:bodyPr/>
                    <a:lstStyle/>
                    <a:p>
                      <a:pPr>
                        <a:defRPr/>
                      </a:pPr>
                      <a:r>
                        <a:rPr lang="de-DE"/>
                        <a:t>16</a:t>
                      </a:r>
                      <a:endParaRPr/>
                    </a:p>
                  </a:txBody>
                  <a:tcPr/>
                </a:tc>
                <a:tc>
                  <a:txBody>
                    <a:bodyPr/>
                    <a:lstStyle/>
                    <a:p>
                      <a:pPr>
                        <a:defRPr/>
                      </a:pPr>
                      <a:r>
                        <a:rPr lang="de-DE"/>
                        <a:t>5</a:t>
                      </a:r>
                      <a:endParaRPr/>
                    </a:p>
                  </a:txBody>
                  <a:tcPr/>
                </a:tc>
                <a:tc>
                  <a:txBody>
                    <a:bodyPr/>
                    <a:lstStyle/>
                    <a:p>
                      <a:pPr>
                        <a:defRPr/>
                      </a:pPr>
                      <a:r>
                        <a:rPr lang="de-DE" sz="1400">
                          <a:latin typeface="Calibri"/>
                          <a:cs typeface="Calibri"/>
                        </a:rPr>
                        <a:t>64 competitors</a:t>
                      </a:r>
                      <a:endParaRPr/>
                    </a:p>
                  </a:txBody>
                  <a:tcPr/>
                </a:tc>
                <a:extLst>
                  <a:ext uri="{0D108BD9-81ED-4DB2-BD59-A6C34878D82A}">
                    <a16:rowId xmlns:a16="http://schemas.microsoft.com/office/drawing/2014/main" val="10008"/>
                  </a:ext>
                </a:extLst>
              </a:tr>
            </a:tbl>
          </a:graphicData>
        </a:graphic>
      </p:graphicFrame>
      <p:sp>
        <p:nvSpPr>
          <p:cNvPr id="248668312" name="Textfeld 3"/>
          <p:cNvSpPr txBox="1"/>
          <p:nvPr/>
        </p:nvSpPr>
        <p:spPr bwMode="auto">
          <a:xfrm>
            <a:off x="939297" y="4623623"/>
            <a:ext cx="6097508" cy="276999"/>
          </a:xfrm>
          <a:prstGeom prst="rect">
            <a:avLst/>
          </a:prstGeom>
          <a:noFill/>
        </p:spPr>
        <p:txBody>
          <a:bodyPr wrap="square">
            <a:spAutoFit/>
          </a:bodyPr>
          <a:lstStyle/>
          <a:p>
            <a:pPr>
              <a:defRPr/>
            </a:pPr>
            <a:r>
              <a:rPr lang="en-US" sz="1200" b="1" i="1" u="none" strike="noStrike">
                <a:latin typeface="Arial-BoldItalicMT"/>
              </a:rPr>
              <a:t>ARTICLE 19: THE JUDGING PANEL</a:t>
            </a:r>
            <a:endParaRPr lang="de-DE"/>
          </a:p>
        </p:txBody>
      </p:sp>
      <p:sp>
        <p:nvSpPr>
          <p:cNvPr id="1967809217" name="Textfeld 5"/>
          <p:cNvSpPr txBox="1"/>
          <p:nvPr/>
        </p:nvSpPr>
        <p:spPr bwMode="auto">
          <a:xfrm>
            <a:off x="939297" y="4900622"/>
            <a:ext cx="10621978" cy="646331"/>
          </a:xfrm>
          <a:prstGeom prst="rect">
            <a:avLst/>
          </a:prstGeom>
          <a:noFill/>
        </p:spPr>
        <p:txBody>
          <a:bodyPr wrap="square">
            <a:spAutoFit/>
          </a:bodyPr>
          <a:lstStyle/>
          <a:p>
            <a:pPr algn="l">
              <a:defRPr/>
            </a:pPr>
            <a:r>
              <a:rPr lang="en-US" sz="1200" b="0" i="0" u="none" strike="noStrike">
                <a:latin typeface="Calibri-Light"/>
              </a:rPr>
              <a:t>1. The panel of five Judges for each match will be designated by the </a:t>
            </a:r>
            <a:r>
              <a:rPr lang="de-DE" sz="1200" b="0" i="0" u="none" strike="noStrike">
                <a:latin typeface="Calibri-Light"/>
              </a:rPr>
              <a:t>Tatami Manager.</a:t>
            </a:r>
            <a:endParaRPr/>
          </a:p>
          <a:p>
            <a:pPr algn="l">
              <a:defRPr/>
            </a:pPr>
            <a:r>
              <a:rPr lang="en-US" sz="1200" b="0" i="0" u="none" strike="noStrike">
                <a:latin typeface="Calibri-Light"/>
              </a:rPr>
              <a:t>2. The Judges of a Kata match must not have the nationality of either </a:t>
            </a:r>
            <a:r>
              <a:rPr lang="de-DE" sz="1200" b="0" i="0" u="none" strike="noStrike">
                <a:latin typeface="Calibri-Light"/>
              </a:rPr>
              <a:t>of the participants.</a:t>
            </a:r>
            <a:endParaRPr/>
          </a:p>
          <a:p>
            <a:pPr algn="l">
              <a:defRPr/>
            </a:pPr>
            <a:r>
              <a:rPr lang="en-US" sz="1200" b="0" i="0" u="none" strike="noStrike">
                <a:latin typeface="Calibri-Light"/>
              </a:rPr>
              <a:t>3. In addition, timekeepers, scorekeepers and caller/announcers will </a:t>
            </a:r>
            <a:r>
              <a:rPr lang="de-DE" sz="1200" b="0" i="0" u="none" strike="noStrike">
                <a:latin typeface="Calibri-Light"/>
              </a:rPr>
              <a:t>be appointed.</a:t>
            </a:r>
            <a:endParaRPr lang="de-DE"/>
          </a:p>
        </p:txBody>
      </p:sp>
      <p:sp>
        <p:nvSpPr>
          <p:cNvPr id="407995592" name="Textfeld 7"/>
          <p:cNvSpPr txBox="1"/>
          <p:nvPr/>
        </p:nvSpPr>
        <p:spPr bwMode="auto">
          <a:xfrm>
            <a:off x="939297" y="5546953"/>
            <a:ext cx="10766834" cy="646331"/>
          </a:xfrm>
          <a:prstGeom prst="rect">
            <a:avLst/>
          </a:prstGeom>
          <a:noFill/>
        </p:spPr>
        <p:txBody>
          <a:bodyPr wrap="square">
            <a:spAutoFit/>
          </a:bodyPr>
          <a:lstStyle/>
          <a:p>
            <a:pPr algn="l">
              <a:defRPr/>
            </a:pPr>
            <a:r>
              <a:rPr lang="de-DE" sz="1200" b="0" i="1" u="none" strike="noStrike">
                <a:solidFill>
                  <a:srgbClr val="000000"/>
                </a:solidFill>
                <a:latin typeface="Calibri-LightItalic"/>
              </a:rPr>
              <a:t>EXPLANATION:</a:t>
            </a:r>
            <a:endParaRPr/>
          </a:p>
          <a:p>
            <a:pPr algn="l">
              <a:defRPr/>
            </a:pPr>
            <a:r>
              <a:rPr lang="en-US" sz="1200" b="0" i="0" u="none" strike="noStrike">
                <a:solidFill>
                  <a:srgbClr val="1E487C"/>
                </a:solidFill>
                <a:latin typeface="Calibri-Light"/>
              </a:rPr>
              <a:t>i. The Chief Judge will sit in the center position facing the contestants and the other four Judges will be seated at the corners of the competition </a:t>
            </a:r>
            <a:r>
              <a:rPr lang="de-DE" sz="1200" b="0" i="0" u="none" strike="noStrike">
                <a:solidFill>
                  <a:srgbClr val="1E487C"/>
                </a:solidFill>
                <a:latin typeface="Calibri-Light"/>
              </a:rPr>
              <a:t>area.</a:t>
            </a:r>
            <a:endParaRPr/>
          </a:p>
          <a:p>
            <a:pPr algn="l">
              <a:defRPr/>
            </a:pPr>
            <a:r>
              <a:rPr lang="en-US" sz="1200" b="0" i="0" u="none" strike="noStrike">
                <a:solidFill>
                  <a:srgbClr val="1E487C"/>
                </a:solidFill>
                <a:latin typeface="Calibri-Light"/>
              </a:rPr>
              <a:t>ii. Each Judge will have a red and a blue flag or, if electronic scoreboards are being used, an </a:t>
            </a:r>
            <a:r>
              <a:rPr lang="de-DE" sz="1200" b="0" i="0" u="none" strike="noStrike">
                <a:solidFill>
                  <a:srgbClr val="1E487C"/>
                </a:solidFill>
                <a:latin typeface="Calibri-Light"/>
              </a:rPr>
              <a:t>input terminal.</a:t>
            </a:r>
            <a:endParaRPr lang="de-D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50557997" name="Title 1"/>
          <p:cNvSpPr>
            <a:spLocks noGrp="1"/>
          </p:cNvSpPr>
          <p:nvPr>
            <p:ph type="title"/>
          </p:nvPr>
        </p:nvSpPr>
        <p:spPr bwMode="auto">
          <a:xfrm>
            <a:off x="677333" y="538810"/>
            <a:ext cx="7857357" cy="609408"/>
          </a:xfrm>
        </p:spPr>
        <p:txBody>
          <a:bodyPr/>
          <a:lstStyle/>
          <a:p>
            <a:pPr>
              <a:defRPr/>
            </a:pPr>
            <a:r>
              <a:rPr lang="sl-SI"/>
              <a:t>Kata Duet Categories</a:t>
            </a:r>
            <a:endParaRPr/>
          </a:p>
        </p:txBody>
      </p:sp>
      <p:graphicFrame>
        <p:nvGraphicFramePr>
          <p:cNvPr id="2035637357" name="Tabelle 2035637356"/>
          <p:cNvGraphicFramePr>
            <a:graphicFrameLocks/>
          </p:cNvGraphicFramePr>
          <p:nvPr/>
        </p:nvGraphicFramePr>
        <p:xfrm>
          <a:off x="614588" y="1226506"/>
          <a:ext cx="9628272" cy="5021893"/>
        </p:xfrm>
        <a:graphic>
          <a:graphicData uri="http://schemas.openxmlformats.org/drawingml/2006/table">
            <a:tbl>
              <a:tblPr firstRow="1" firstCol="1" bandRow="1">
                <a:tableStyleId>{5C22544A-7EE6-4342-B048-85BDC9FD1C3A}</a:tableStyleId>
              </a:tblPr>
              <a:tblGrid>
                <a:gridCol w="2922603">
                  <a:extLst>
                    <a:ext uri="{9D8B030D-6E8A-4147-A177-3AD203B41FA5}">
                      <a16:colId xmlns:a16="http://schemas.microsoft.com/office/drawing/2014/main" val="20000"/>
                    </a:ext>
                  </a:extLst>
                </a:gridCol>
                <a:gridCol w="934639">
                  <a:extLst>
                    <a:ext uri="{9D8B030D-6E8A-4147-A177-3AD203B41FA5}">
                      <a16:colId xmlns:a16="http://schemas.microsoft.com/office/drawing/2014/main" val="20001"/>
                    </a:ext>
                  </a:extLst>
                </a:gridCol>
                <a:gridCol w="934639">
                  <a:extLst>
                    <a:ext uri="{9D8B030D-6E8A-4147-A177-3AD203B41FA5}">
                      <a16:colId xmlns:a16="http://schemas.microsoft.com/office/drawing/2014/main" val="20002"/>
                    </a:ext>
                  </a:extLst>
                </a:gridCol>
                <a:gridCol w="934639">
                  <a:extLst>
                    <a:ext uri="{9D8B030D-6E8A-4147-A177-3AD203B41FA5}">
                      <a16:colId xmlns:a16="http://schemas.microsoft.com/office/drawing/2014/main" val="20003"/>
                    </a:ext>
                  </a:extLst>
                </a:gridCol>
                <a:gridCol w="801119">
                  <a:extLst>
                    <a:ext uri="{9D8B030D-6E8A-4147-A177-3AD203B41FA5}">
                      <a16:colId xmlns:a16="http://schemas.microsoft.com/office/drawing/2014/main" val="20004"/>
                    </a:ext>
                  </a:extLst>
                </a:gridCol>
                <a:gridCol w="3100629">
                  <a:extLst>
                    <a:ext uri="{9D8B030D-6E8A-4147-A177-3AD203B41FA5}">
                      <a16:colId xmlns:a16="http://schemas.microsoft.com/office/drawing/2014/main" val="20005"/>
                    </a:ext>
                  </a:extLst>
                </a:gridCol>
              </a:tblGrid>
              <a:tr h="439416">
                <a:tc>
                  <a:txBody>
                    <a:bodyPr/>
                    <a:lstStyle/>
                    <a:p>
                      <a:pPr>
                        <a:defRPr/>
                      </a:pP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MALE</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FEMALE </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MIX M/F</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BELTS </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KATA PERFORMANCE</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0"/>
                  </a:ext>
                </a:extLst>
              </a:tr>
              <a:tr h="439416">
                <a:tc>
                  <a:txBody>
                    <a:bodyPr/>
                    <a:lstStyle/>
                    <a:p>
                      <a:pPr>
                        <a:defRPr/>
                      </a:pPr>
                      <a:r>
                        <a:rPr sz="1400" b="0" i="0" u="none">
                          <a:solidFill>
                            <a:srgbClr val="000000"/>
                          </a:solidFill>
                          <a:latin typeface="Trebuchet MS"/>
                          <a:ea typeface="Trebuchet MS"/>
                          <a:cs typeface="Trebuchet MS"/>
                        </a:rPr>
                        <a:t>U7 / U9</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HEIAN 1-5, TAJIDI SHODAN</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1"/>
                  </a:ext>
                </a:extLst>
              </a:tr>
              <a:tr h="439416">
                <a:tc>
                  <a:txBody>
                    <a:bodyPr/>
                    <a:lstStyle/>
                    <a:p>
                      <a:pPr>
                        <a:defRPr/>
                      </a:pPr>
                      <a:r>
                        <a:rPr sz="1400" b="0" i="0" u="none">
                          <a:solidFill>
                            <a:srgbClr val="000000"/>
                          </a:solidFill>
                          <a:latin typeface="Trebuchet MS"/>
                          <a:ea typeface="Trebuchet MS"/>
                          <a:cs typeface="Trebuchet MS"/>
                        </a:rPr>
                        <a:t>U9 / JUVENIL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HEIAN 1-5, TAJIDI SHODAN</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2"/>
                  </a:ext>
                </a:extLst>
              </a:tr>
              <a:tr h="243248">
                <a:tc>
                  <a:txBody>
                    <a:bodyPr/>
                    <a:lstStyle/>
                    <a:p>
                      <a:pPr>
                        <a:defRPr/>
                      </a:pPr>
                      <a:r>
                        <a:rPr sz="1400" b="0" i="0" u="none">
                          <a:solidFill>
                            <a:srgbClr val="000000"/>
                          </a:solidFill>
                          <a:latin typeface="Trebuchet MS"/>
                          <a:ea typeface="Trebuchet MS"/>
                          <a:cs typeface="Trebuchet MS"/>
                        </a:rPr>
                        <a:t>JUVENIL/ CADETS</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 KATAS</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3"/>
                  </a:ext>
                </a:extLst>
              </a:tr>
              <a:tr h="243248">
                <a:tc>
                  <a:txBody>
                    <a:bodyPr/>
                    <a:lstStyle/>
                    <a:p>
                      <a:pPr>
                        <a:defRPr/>
                      </a:pPr>
                      <a:r>
                        <a:rPr sz="1400" b="0" i="0" u="none">
                          <a:solidFill>
                            <a:srgbClr val="000000"/>
                          </a:solidFill>
                          <a:latin typeface="Trebuchet MS"/>
                          <a:ea typeface="Trebuchet MS"/>
                          <a:cs typeface="Trebuchet MS"/>
                        </a:rPr>
                        <a:t>JUNIORS/UNDER 21</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 KATAS</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4"/>
                  </a:ext>
                </a:extLst>
              </a:tr>
              <a:tr h="243248">
                <a:tc>
                  <a:txBody>
                    <a:bodyPr/>
                    <a:lstStyle/>
                    <a:p>
                      <a:pPr>
                        <a:defRPr/>
                      </a:pPr>
                      <a:r>
                        <a:rPr sz="1400" b="0" i="0" u="none">
                          <a:solidFill>
                            <a:srgbClr val="000000"/>
                          </a:solidFill>
                          <a:latin typeface="Trebuchet MS"/>
                          <a:ea typeface="Trebuchet MS"/>
                          <a:cs typeface="Trebuchet MS"/>
                        </a:rPr>
                        <a:t>SENIORS / MASTERS</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 KATAS</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5"/>
                  </a:ext>
                </a:extLst>
              </a:tr>
              <a:tr h="243248">
                <a:tc>
                  <a:txBody>
                    <a:bodyPr/>
                    <a:lstStyle/>
                    <a:p>
                      <a:pPr>
                        <a:defRPr/>
                      </a:pPr>
                      <a:r>
                        <a:rPr sz="1400" b="0" i="0" u="none">
                          <a:solidFill>
                            <a:srgbClr val="000000"/>
                          </a:solidFill>
                          <a:latin typeface="Trebuchet MS"/>
                          <a:ea typeface="Trebuchet MS"/>
                          <a:cs typeface="Trebuchet MS"/>
                        </a:rPr>
                        <a:t>MASTER / VETERANS</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 KATAS</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6"/>
                  </a:ext>
                </a:extLst>
              </a:tr>
              <a:tr h="439416">
                <a:tc>
                  <a:txBody>
                    <a:bodyPr/>
                    <a:lstStyle/>
                    <a:p>
                      <a:pPr>
                        <a:defRPr/>
                      </a:pPr>
                      <a:r>
                        <a:rPr sz="1400" b="0" i="0" u="none">
                          <a:solidFill>
                            <a:srgbClr val="000000"/>
                          </a:solidFill>
                          <a:latin typeface="Trebuchet MS"/>
                          <a:ea typeface="Trebuchet MS"/>
                          <a:cs typeface="Trebuchet MS"/>
                        </a:rPr>
                        <a:t>U7 / VETERANS</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HEIAN 1-5, TAJIDI SHODAN</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7"/>
                  </a:ext>
                </a:extLst>
              </a:tr>
              <a:tr h="439416">
                <a:tc>
                  <a:txBody>
                    <a:bodyPr/>
                    <a:lstStyle/>
                    <a:p>
                      <a:pPr>
                        <a:defRPr/>
                      </a:pPr>
                      <a:r>
                        <a:rPr sz="1400" b="0" i="0" u="none">
                          <a:solidFill>
                            <a:srgbClr val="000000"/>
                          </a:solidFill>
                          <a:latin typeface="Trebuchet MS"/>
                          <a:ea typeface="Trebuchet MS"/>
                          <a:cs typeface="Trebuchet MS"/>
                        </a:rPr>
                        <a:t>U7 / MASTERS</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HEIAN 1-5, TAJIDI SHODAN</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8"/>
                  </a:ext>
                </a:extLst>
              </a:tr>
              <a:tr h="439416">
                <a:tc>
                  <a:txBody>
                    <a:bodyPr/>
                    <a:lstStyle/>
                    <a:p>
                      <a:pPr>
                        <a:defRPr/>
                      </a:pPr>
                      <a:r>
                        <a:rPr sz="1400" b="0" i="0" u="none">
                          <a:solidFill>
                            <a:srgbClr val="000000"/>
                          </a:solidFill>
                          <a:latin typeface="Trebuchet MS"/>
                          <a:ea typeface="Trebuchet MS"/>
                          <a:cs typeface="Trebuchet MS"/>
                        </a:rPr>
                        <a:t>U9 /  VETERANS</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HEIAN 1-5, TAJIDI SHODAN</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09"/>
                  </a:ext>
                </a:extLst>
              </a:tr>
              <a:tr h="439416">
                <a:tc>
                  <a:txBody>
                    <a:bodyPr/>
                    <a:lstStyle/>
                    <a:p>
                      <a:pPr>
                        <a:defRPr/>
                      </a:pPr>
                      <a:r>
                        <a:rPr sz="1400" b="0" i="0" u="none">
                          <a:solidFill>
                            <a:srgbClr val="000000"/>
                          </a:solidFill>
                          <a:latin typeface="Trebuchet MS"/>
                          <a:ea typeface="Trebuchet MS"/>
                          <a:cs typeface="Trebuchet MS"/>
                        </a:rPr>
                        <a:t>U9 / MASTER</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HEIAN 1-5, TAJIDI SHODAN</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10"/>
                  </a:ext>
                </a:extLst>
              </a:tr>
              <a:tr h="243248">
                <a:tc>
                  <a:txBody>
                    <a:bodyPr/>
                    <a:lstStyle/>
                    <a:p>
                      <a:pPr>
                        <a:defRPr/>
                      </a:pPr>
                      <a:r>
                        <a:rPr sz="1400" b="0" i="0" u="none">
                          <a:solidFill>
                            <a:srgbClr val="000000"/>
                          </a:solidFill>
                          <a:latin typeface="Trebuchet MS"/>
                          <a:ea typeface="Trebuchet MS"/>
                          <a:cs typeface="Trebuchet MS"/>
                        </a:rPr>
                        <a:t>JUVENIL / VETERANS</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 KATAS</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11"/>
                  </a:ext>
                </a:extLst>
              </a:tr>
              <a:tr h="243248">
                <a:tc>
                  <a:txBody>
                    <a:bodyPr/>
                    <a:lstStyle/>
                    <a:p>
                      <a:pPr>
                        <a:defRPr/>
                      </a:pPr>
                      <a:r>
                        <a:rPr sz="1400" b="0" i="0" u="none">
                          <a:solidFill>
                            <a:srgbClr val="000000"/>
                          </a:solidFill>
                          <a:latin typeface="Trebuchet MS"/>
                          <a:ea typeface="Trebuchet MS"/>
                          <a:cs typeface="Trebuchet MS"/>
                        </a:rPr>
                        <a:t>JUVENIL / MASTERS</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 KATAS</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12"/>
                  </a:ext>
                </a:extLst>
              </a:tr>
              <a:tr h="243248">
                <a:tc>
                  <a:txBody>
                    <a:bodyPr/>
                    <a:lstStyle/>
                    <a:p>
                      <a:pPr>
                        <a:defRPr/>
                      </a:pPr>
                      <a:r>
                        <a:rPr sz="1400" b="0" i="0" u="none">
                          <a:solidFill>
                            <a:srgbClr val="000000"/>
                          </a:solidFill>
                          <a:latin typeface="Trebuchet MS"/>
                          <a:ea typeface="Trebuchet MS"/>
                          <a:cs typeface="Trebuchet MS"/>
                        </a:rPr>
                        <a:t>CADETS / VETERANS</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 KATAS</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13"/>
                  </a:ext>
                </a:extLst>
              </a:tr>
              <a:tr h="243248">
                <a:tc>
                  <a:txBody>
                    <a:bodyPr/>
                    <a:lstStyle/>
                    <a:p>
                      <a:pPr>
                        <a:defRPr/>
                      </a:pPr>
                      <a:r>
                        <a:rPr sz="1400" b="0" i="0" u="none">
                          <a:solidFill>
                            <a:srgbClr val="000000"/>
                          </a:solidFill>
                          <a:latin typeface="Trebuchet MS"/>
                          <a:ea typeface="Trebuchet MS"/>
                          <a:cs typeface="Trebuchet MS"/>
                        </a:rPr>
                        <a:t>CADETES / MASTER</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X</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a:t>
                      </a:r>
                      <a:endParaRPr/>
                    </a:p>
                  </a:txBody>
                  <a:tcPr marL="0" marR="0" marT="0" marB="0" anchor="b">
                    <a:lnL w="12700" algn="ctr">
                      <a:noFill/>
                    </a:lnL>
                    <a:lnR w="12700" algn="ctr">
                      <a:noFill/>
                    </a:lnR>
                    <a:lnT w="12700" algn="ctr">
                      <a:noFill/>
                    </a:lnT>
                    <a:lnB w="12700" algn="ctr">
                      <a:noFill/>
                    </a:lnB>
                  </a:tcPr>
                </a:tc>
                <a:tc>
                  <a:txBody>
                    <a:bodyPr/>
                    <a:lstStyle/>
                    <a:p>
                      <a:pPr>
                        <a:defRPr/>
                      </a:pPr>
                      <a:r>
                        <a:rPr sz="1400" b="0" i="0" u="none">
                          <a:solidFill>
                            <a:srgbClr val="000000"/>
                          </a:solidFill>
                          <a:latin typeface="Trebuchet MS"/>
                          <a:ea typeface="Trebuchet MS"/>
                          <a:cs typeface="Trebuchet MS"/>
                        </a:rPr>
                        <a:t>ALL KATAS</a:t>
                      </a:r>
                      <a:endParaRPr/>
                    </a:p>
                  </a:txBody>
                  <a:tcPr marL="0" marR="0" marT="0" marB="0" anchor="b">
                    <a:lnL w="12700" algn="ctr">
                      <a:noFill/>
                    </a:lnL>
                    <a:lnR w="12700" algn="ctr">
                      <a:noFill/>
                    </a:lnR>
                    <a:lnT w="12700" algn="ctr">
                      <a:noFill/>
                    </a:lnT>
                    <a:lnB w="12700" algn="ctr">
                      <a:noFill/>
                    </a:lnB>
                  </a:tcPr>
                </a:tc>
                <a:extLst>
                  <a:ext uri="{0D108BD9-81ED-4DB2-BD59-A6C34878D82A}">
                    <a16:rowId xmlns:a16="http://schemas.microsoft.com/office/drawing/2014/main" val="10014"/>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4523460" name="Title 1"/>
          <p:cNvSpPr>
            <a:spLocks noGrp="1"/>
          </p:cNvSpPr>
          <p:nvPr>
            <p:ph type="title"/>
          </p:nvPr>
        </p:nvSpPr>
        <p:spPr bwMode="auto">
          <a:xfrm>
            <a:off x="677333" y="609599"/>
            <a:ext cx="8596667" cy="1320799"/>
          </a:xfrm>
        </p:spPr>
        <p:txBody>
          <a:bodyPr vertOverflow="overflow" horzOverflow="overflow" vert="horz" wrap="square" lIns="91440" tIns="45720" rIns="91440" bIns="45720" numCol="1" spcCol="0" rtlCol="0" fromWordArt="0" anchor="t" anchorCtr="0" forceAA="0" compatLnSpc="0">
            <a:normAutofit fontScale="90000" lnSpcReduction="2000"/>
          </a:bodyPr>
          <a:lstStyle/>
          <a:p>
            <a:pPr>
              <a:defRPr/>
            </a:pPr>
            <a:r>
              <a:rPr lang="en-US" sz="3600" b="1" i="0" u="none" strike="noStrike" cap="none" spc="0">
                <a:solidFill>
                  <a:schemeClr val="accent1"/>
                </a:solidFill>
                <a:latin typeface="Trebuchet MS"/>
                <a:ea typeface="Trebuchet MS"/>
                <a:cs typeface="Trebuchet MS"/>
              </a:rPr>
              <a:t>Kata Duet Rules</a:t>
            </a:r>
            <a:endParaRPr lang="en-US" sz="3600" b="0" i="0" u="none" strike="noStrike" cap="none" spc="0">
              <a:solidFill>
                <a:schemeClr val="accent1"/>
              </a:solidFill>
              <a:latin typeface="Trebuchet MS"/>
              <a:cs typeface="Trebuchet MS"/>
            </a:endParaRPr>
          </a:p>
          <a:p>
            <a:pPr>
              <a:defRPr/>
            </a:pPr>
            <a:endParaRPr lang="en-US" sz="3600" b="0" i="0" u="none" strike="noStrike" cap="none" spc="0">
              <a:solidFill>
                <a:schemeClr val="accent1"/>
              </a:solidFill>
              <a:latin typeface="Trebuchet MS"/>
              <a:cs typeface="Trebuchet MS"/>
            </a:endParaRPr>
          </a:p>
          <a:p>
            <a:pPr marL="438080" indent="-438080">
              <a:buFont typeface="Arial"/>
              <a:buChar char="–"/>
              <a:defRPr/>
            </a:pPr>
            <a:r>
              <a:rPr lang="en-US" sz="2400" b="0" i="0" u="none" strike="noStrike" cap="none" spc="0">
                <a:solidFill>
                  <a:schemeClr val="accent1"/>
                </a:solidFill>
                <a:latin typeface="Trebuchet MS"/>
                <a:ea typeface="Trebuchet MS"/>
                <a:cs typeface="Trebuchet MS"/>
              </a:rPr>
              <a:t>2 pairs A</a:t>
            </a:r>
            <a:r>
              <a:rPr lang="sl-SI" sz="2400" b="0" i="0" u="none" strike="noStrike" cap="none" spc="0">
                <a:solidFill>
                  <a:schemeClr val="accent1"/>
                </a:solidFill>
                <a:latin typeface="Trebuchet MS"/>
                <a:ea typeface="Trebuchet MS"/>
                <a:cs typeface="Trebuchet MS"/>
              </a:rPr>
              <a:t>KA </a:t>
            </a:r>
            <a:r>
              <a:rPr lang="en-US" sz="2400" b="0" i="0" u="none" strike="noStrike" cap="none" spc="0">
                <a:solidFill>
                  <a:schemeClr val="accent1"/>
                </a:solidFill>
                <a:latin typeface="Trebuchet MS"/>
                <a:ea typeface="Trebuchet MS"/>
                <a:cs typeface="Trebuchet MS"/>
              </a:rPr>
              <a:t> and S</a:t>
            </a:r>
            <a:r>
              <a:rPr lang="sl-SI" sz="2400" b="0" i="0" u="none" strike="noStrike" cap="none" spc="0">
                <a:solidFill>
                  <a:schemeClr val="accent1"/>
                </a:solidFill>
                <a:latin typeface="Trebuchet MS"/>
                <a:ea typeface="Trebuchet MS"/>
                <a:cs typeface="Trebuchet MS"/>
              </a:rPr>
              <a:t>HIRO</a:t>
            </a:r>
            <a:r>
              <a:rPr lang="en-US" sz="2400" b="0" i="0" u="none" strike="noStrike" cap="none" spc="0">
                <a:solidFill>
                  <a:schemeClr val="accent1"/>
                </a:solidFill>
                <a:latin typeface="Trebuchet MS"/>
                <a:ea typeface="Trebuchet MS"/>
                <a:cs typeface="Trebuchet MS"/>
              </a:rPr>
              <a:t> perform</a:t>
            </a:r>
            <a:endParaRPr lang="en-US" sz="2800" b="0" i="0" u="none" strike="noStrike" cap="none" spc="0">
              <a:solidFill>
                <a:schemeClr val="accent1"/>
              </a:solidFill>
              <a:latin typeface="Trebuchet MS"/>
              <a:cs typeface="Trebuchet MS"/>
            </a:endParaRPr>
          </a:p>
          <a:p>
            <a:pPr marL="438080" indent="-438080">
              <a:buFont typeface="Arial"/>
              <a:buChar char="–"/>
              <a:defRPr/>
            </a:pPr>
            <a:r>
              <a:rPr lang="en-US" sz="2400" b="0" i="0" u="none" strike="noStrike" cap="none" spc="0">
                <a:solidFill>
                  <a:schemeClr val="accent1"/>
                </a:solidFill>
                <a:latin typeface="Trebuchet MS"/>
                <a:ea typeface="Trebuchet MS"/>
                <a:cs typeface="Trebuchet MS"/>
              </a:rPr>
              <a:t>each performs a kata of their choice or according to the rules</a:t>
            </a:r>
            <a:endParaRPr lang="en-US" sz="2800" b="0" i="0" u="none" strike="noStrike" cap="none" spc="0">
              <a:solidFill>
                <a:schemeClr val="accent1"/>
              </a:solidFill>
              <a:latin typeface="Trebuchet MS"/>
              <a:cs typeface="Trebuchet MS"/>
            </a:endParaRPr>
          </a:p>
          <a:p>
            <a:pPr marL="438080" indent="-438080">
              <a:buFont typeface="Arial"/>
              <a:buChar char="–"/>
              <a:defRPr/>
            </a:pPr>
            <a:r>
              <a:rPr lang="en-US" sz="2400" b="0" i="0" u="none" strike="noStrike" cap="none" spc="0">
                <a:solidFill>
                  <a:schemeClr val="accent1"/>
                </a:solidFill>
                <a:latin typeface="Trebuchet MS"/>
                <a:ea typeface="Trebuchet MS"/>
                <a:cs typeface="Trebuchet MS"/>
              </a:rPr>
              <a:t>kata duet is judged according to WFF sport rules synchronization and demandingness of kata performance are key to the performance</a:t>
            </a:r>
            <a:endParaRPr lang="en-US" sz="2800" b="0" i="0" u="none" strike="noStrike" cap="none" spc="0">
              <a:solidFill>
                <a:schemeClr val="accent1"/>
              </a:solidFill>
              <a:latin typeface="Trebuchet MS"/>
              <a:cs typeface="Trebuchet MS"/>
            </a:endParaRPr>
          </a:p>
          <a:p>
            <a:pPr marL="360979" indent="-360979">
              <a:buFont typeface="Arial"/>
              <a:buChar char="–"/>
              <a:defRPr/>
            </a:pPr>
            <a:r>
              <a:rPr lang="en-US" sz="2400" b="0" i="0" u="none" strike="noStrike" cap="none" spc="0">
                <a:solidFill>
                  <a:schemeClr val="accent1"/>
                </a:solidFill>
                <a:latin typeface="Trebuchet MS"/>
                <a:ea typeface="Trebuchet MS"/>
                <a:cs typeface="Trebuchet MS"/>
              </a:rPr>
              <a:t>a pair can perform with the same kata until the final performance, in the final they must perform a different kata</a:t>
            </a:r>
            <a:br>
              <a:rPr lang="en-US" sz="2400" b="0" i="0" u="none" strike="noStrike" cap="none" spc="0">
                <a:solidFill>
                  <a:schemeClr val="accent1"/>
                </a:solidFill>
                <a:latin typeface="Trebuchet MS"/>
                <a:ea typeface="Trebuchet MS"/>
                <a:cs typeface="Trebuchet MS"/>
              </a:rPr>
            </a:br>
            <a:br>
              <a:rPr lang="sl-SI"/>
            </a:br>
            <a:r>
              <a:rPr lang="sl-SI" sz="2400" b="0" i="1" u="none" strike="noStrike" cap="none" spc="0">
                <a:solidFill>
                  <a:schemeClr val="accent1"/>
                </a:solidFill>
                <a:latin typeface="Trebuchet MS"/>
                <a:ea typeface="Trebuchet MS"/>
                <a:cs typeface="Trebuchet MS"/>
              </a:rPr>
              <a:t>AFTER THE PERFORMANCES OF BOTH PAIRS, THE JUDGES CALL THE AKA AND SHIRO COUPLES TO THE FIELD AND MAKE THEIR DECISION FOR AKA/SHIRO WITH FLAGS.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39592024" name="Textfeld 2"/>
          <p:cNvSpPr txBox="1"/>
          <p:nvPr/>
        </p:nvSpPr>
        <p:spPr bwMode="auto">
          <a:xfrm>
            <a:off x="525753" y="216216"/>
            <a:ext cx="10341319" cy="400110"/>
          </a:xfrm>
          <a:prstGeom prst="rect">
            <a:avLst/>
          </a:prstGeom>
          <a:noFill/>
        </p:spPr>
        <p:txBody>
          <a:bodyPr wrap="square">
            <a:spAutoFit/>
          </a:bodyPr>
          <a:lstStyle/>
          <a:p>
            <a:pPr>
              <a:defRPr/>
            </a:pPr>
            <a:r>
              <a:rPr lang="en-US" sz="2000" b="1" i="1" u="none" strike="noStrike">
                <a:latin typeface="Arial-BoldItalicMT"/>
              </a:rPr>
              <a:t>ARTICLE 20: CRITERIA FOR EVALUATION</a:t>
            </a:r>
            <a:endParaRPr lang="de-DE" sz="3200"/>
          </a:p>
        </p:txBody>
      </p:sp>
      <p:sp>
        <p:nvSpPr>
          <p:cNvPr id="1852499902" name="Textfeld 4"/>
          <p:cNvSpPr txBox="1"/>
          <p:nvPr/>
        </p:nvSpPr>
        <p:spPr bwMode="auto">
          <a:xfrm>
            <a:off x="676747" y="616326"/>
            <a:ext cx="6097508" cy="369332"/>
          </a:xfrm>
          <a:prstGeom prst="rect">
            <a:avLst/>
          </a:prstGeom>
          <a:noFill/>
        </p:spPr>
        <p:txBody>
          <a:bodyPr wrap="square">
            <a:spAutoFit/>
          </a:bodyPr>
          <a:lstStyle/>
          <a:p>
            <a:pPr algn="l">
              <a:defRPr/>
            </a:pPr>
            <a:r>
              <a:rPr lang="de-DE" b="1" i="0" u="none" strike="noStrike">
                <a:latin typeface="Calibri-Light"/>
              </a:rPr>
              <a:t>Official kata list</a:t>
            </a:r>
            <a:r>
              <a:rPr lang="de-DE" b="1">
                <a:latin typeface="Calibri-Light"/>
              </a:rPr>
              <a:t> - </a:t>
            </a:r>
            <a:r>
              <a:rPr lang="en-US" sz="1400" b="0" i="0" u="none" strike="noStrike">
                <a:latin typeface="Calibri-Light"/>
              </a:rPr>
              <a:t>Only kata from the official kata list may be performed</a:t>
            </a:r>
            <a:r>
              <a:rPr lang="en-US" sz="1200" b="0" i="0" u="none" strike="noStrike">
                <a:latin typeface="Calibri-Light"/>
              </a:rPr>
              <a:t>:</a:t>
            </a:r>
            <a:endParaRPr/>
          </a:p>
        </p:txBody>
      </p:sp>
      <p:graphicFrame>
        <p:nvGraphicFramePr>
          <p:cNvPr id="1131459777" name="Tabelle 10"/>
          <p:cNvGraphicFramePr>
            <a:graphicFrameLocks noGrp="1"/>
          </p:cNvGraphicFramePr>
          <p:nvPr/>
        </p:nvGraphicFramePr>
        <p:xfrm>
          <a:off x="453325" y="993565"/>
          <a:ext cx="2285999" cy="2857500"/>
        </p:xfrm>
        <a:graphic>
          <a:graphicData uri="http://schemas.openxmlformats.org/drawingml/2006/table">
            <a:tbl>
              <a:tblPr>
                <a:tableStyleId>{5C22544A-7EE6-4342-B048-85BDC9FD1C3A}</a:tableStyleId>
              </a:tblPr>
              <a:tblGrid>
                <a:gridCol w="789479">
                  <a:extLst>
                    <a:ext uri="{9D8B030D-6E8A-4147-A177-3AD203B41FA5}">
                      <a16:colId xmlns:a16="http://schemas.microsoft.com/office/drawing/2014/main" val="20000"/>
                    </a:ext>
                  </a:extLst>
                </a:gridCol>
                <a:gridCol w="1496520">
                  <a:extLst>
                    <a:ext uri="{9D8B030D-6E8A-4147-A177-3AD203B41FA5}">
                      <a16:colId xmlns:a16="http://schemas.microsoft.com/office/drawing/2014/main" val="20001"/>
                    </a:ext>
                  </a:extLst>
                </a:gridCol>
              </a:tblGrid>
              <a:tr h="190500">
                <a:tc>
                  <a:txBody>
                    <a:bodyPr/>
                    <a:lstStyle/>
                    <a:p>
                      <a:pPr algn="r">
                        <a:defRPr/>
                      </a:pPr>
                      <a:r>
                        <a:rPr lang="de-DE" sz="1100" u="none" strike="noStrike"/>
                        <a:t>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Anan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r">
                        <a:defRPr/>
                      </a:pPr>
                      <a:r>
                        <a:rPr lang="de-DE" sz="1100" u="none" strike="noStrike"/>
                        <a:t>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Anan Dai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r">
                        <a:defRPr/>
                      </a:pPr>
                      <a:r>
                        <a:rPr lang="de-DE" sz="1100" u="none" strike="noStrike"/>
                        <a:t>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Ananko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2"/>
                  </a:ext>
                </a:extLst>
              </a:tr>
              <a:tr h="190500">
                <a:tc>
                  <a:txBody>
                    <a:bodyPr/>
                    <a:lstStyle/>
                    <a:p>
                      <a:pPr algn="r">
                        <a:defRPr/>
                      </a:pPr>
                      <a:r>
                        <a:rPr lang="de-DE" sz="1100" u="none" strike="noStrike"/>
                        <a:t>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Aoyagi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3"/>
                  </a:ext>
                </a:extLst>
              </a:tr>
              <a:tr h="190500">
                <a:tc>
                  <a:txBody>
                    <a:bodyPr/>
                    <a:lstStyle/>
                    <a:p>
                      <a:pPr algn="r">
                        <a:defRPr/>
                      </a:pPr>
                      <a:r>
                        <a:rPr lang="de-DE" sz="1100" u="none" strike="noStrike"/>
                        <a:t>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Bassai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4"/>
                  </a:ext>
                </a:extLst>
              </a:tr>
              <a:tr h="190500">
                <a:tc>
                  <a:txBody>
                    <a:bodyPr/>
                    <a:lstStyle/>
                    <a:p>
                      <a:pPr algn="r">
                        <a:defRPr/>
                      </a:pPr>
                      <a:r>
                        <a:rPr lang="de-DE" sz="1100" u="none" strike="noStrike"/>
                        <a:t>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Bassai Dai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5"/>
                  </a:ext>
                </a:extLst>
              </a:tr>
              <a:tr h="190500">
                <a:tc>
                  <a:txBody>
                    <a:bodyPr/>
                    <a:lstStyle/>
                    <a:p>
                      <a:pPr algn="r">
                        <a:defRPr/>
                      </a:pPr>
                      <a:r>
                        <a:rPr lang="de-DE" sz="1100" u="none" strike="noStrike"/>
                        <a:t>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Bassai Sho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6"/>
                  </a:ext>
                </a:extLst>
              </a:tr>
              <a:tr h="190500">
                <a:tc>
                  <a:txBody>
                    <a:bodyPr/>
                    <a:lstStyle/>
                    <a:p>
                      <a:pPr algn="r">
                        <a:defRPr/>
                      </a:pPr>
                      <a:r>
                        <a:rPr lang="de-DE" sz="1100" u="none" strike="noStrike"/>
                        <a:t>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Chatanyara Kusanku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7"/>
                  </a:ext>
                </a:extLst>
              </a:tr>
              <a:tr h="190500">
                <a:tc>
                  <a:txBody>
                    <a:bodyPr/>
                    <a:lstStyle/>
                    <a:p>
                      <a:pPr algn="r">
                        <a:defRPr/>
                      </a:pPr>
                      <a:r>
                        <a:rPr lang="de-DE" sz="1100" u="none" strike="noStrike"/>
                        <a:t>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Chibana No Kushanku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8"/>
                  </a:ext>
                </a:extLst>
              </a:tr>
              <a:tr h="190500">
                <a:tc>
                  <a:txBody>
                    <a:bodyPr/>
                    <a:lstStyle/>
                    <a:p>
                      <a:pPr algn="r">
                        <a:defRPr/>
                      </a:pPr>
                      <a:r>
                        <a:rPr lang="de-DE" sz="1100" u="none" strike="noStrike"/>
                        <a:t>10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Chinte</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9"/>
                  </a:ext>
                </a:extLst>
              </a:tr>
              <a:tr h="190500">
                <a:tc>
                  <a:txBody>
                    <a:bodyPr/>
                    <a:lstStyle/>
                    <a:p>
                      <a:pPr algn="r">
                        <a:defRPr/>
                      </a:pPr>
                      <a:r>
                        <a:rPr lang="de-DE" sz="1100" u="none" strike="noStrike"/>
                        <a:t>11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Chinto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0"/>
                  </a:ext>
                </a:extLst>
              </a:tr>
              <a:tr h="190500">
                <a:tc>
                  <a:txBody>
                    <a:bodyPr/>
                    <a:lstStyle/>
                    <a:p>
                      <a:pPr algn="r">
                        <a:defRPr/>
                      </a:pPr>
                      <a:r>
                        <a:rPr lang="de-DE" sz="1100" u="none" strike="noStrike"/>
                        <a:t>12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Empi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1"/>
                  </a:ext>
                </a:extLst>
              </a:tr>
              <a:tr h="190500">
                <a:tc>
                  <a:txBody>
                    <a:bodyPr/>
                    <a:lstStyle/>
                    <a:p>
                      <a:pPr algn="r">
                        <a:defRPr/>
                      </a:pPr>
                      <a:r>
                        <a:rPr lang="de-DE" sz="1100" u="none" strike="noStrike"/>
                        <a:t>13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Fukyugata Ichi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2"/>
                  </a:ext>
                </a:extLst>
              </a:tr>
              <a:tr h="190500">
                <a:tc>
                  <a:txBody>
                    <a:bodyPr/>
                    <a:lstStyle/>
                    <a:p>
                      <a:pPr algn="r">
                        <a:defRPr/>
                      </a:pPr>
                      <a:r>
                        <a:rPr lang="de-DE" sz="1100" u="none" strike="noStrike"/>
                        <a:t>14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Fukyugata Ni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3"/>
                  </a:ext>
                </a:extLst>
              </a:tr>
              <a:tr h="190500">
                <a:tc>
                  <a:txBody>
                    <a:bodyPr/>
                    <a:lstStyle/>
                    <a:p>
                      <a:pPr algn="r">
                        <a:defRPr/>
                      </a:pPr>
                      <a:r>
                        <a:rPr lang="de-DE" sz="1100" u="none" strike="noStrike"/>
                        <a:t>15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Gankaku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4"/>
                  </a:ext>
                </a:extLst>
              </a:tr>
            </a:tbl>
          </a:graphicData>
        </a:graphic>
      </p:graphicFrame>
      <p:graphicFrame>
        <p:nvGraphicFramePr>
          <p:cNvPr id="297728435" name="Tabelle 11"/>
          <p:cNvGraphicFramePr>
            <a:graphicFrameLocks noGrp="1"/>
          </p:cNvGraphicFramePr>
          <p:nvPr/>
        </p:nvGraphicFramePr>
        <p:xfrm>
          <a:off x="453325" y="3858972"/>
          <a:ext cx="2285999" cy="2857500"/>
        </p:xfrm>
        <a:graphic>
          <a:graphicData uri="http://schemas.openxmlformats.org/drawingml/2006/table">
            <a:tbl>
              <a:tblPr>
                <a:tableStyleId>{5C22544A-7EE6-4342-B048-85BDC9FD1C3A}</a:tableStyleId>
              </a:tblPr>
              <a:tblGrid>
                <a:gridCol w="789479">
                  <a:extLst>
                    <a:ext uri="{9D8B030D-6E8A-4147-A177-3AD203B41FA5}">
                      <a16:colId xmlns:a16="http://schemas.microsoft.com/office/drawing/2014/main" val="20000"/>
                    </a:ext>
                  </a:extLst>
                </a:gridCol>
                <a:gridCol w="1496520">
                  <a:extLst>
                    <a:ext uri="{9D8B030D-6E8A-4147-A177-3AD203B41FA5}">
                      <a16:colId xmlns:a16="http://schemas.microsoft.com/office/drawing/2014/main" val="20001"/>
                    </a:ext>
                  </a:extLst>
                </a:gridCol>
              </a:tblGrid>
              <a:tr h="190500">
                <a:tc>
                  <a:txBody>
                    <a:bodyPr/>
                    <a:lstStyle/>
                    <a:p>
                      <a:pPr algn="r">
                        <a:defRPr/>
                      </a:pPr>
                      <a:r>
                        <a:rPr lang="de-DE" sz="1100" u="none" strike="noStrike"/>
                        <a:t>16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Garyu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r">
                        <a:defRPr/>
                      </a:pPr>
                      <a:r>
                        <a:rPr lang="de-DE" sz="1100" u="none" strike="noStrike"/>
                        <a:t>17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Gekisai (Geksai) 1</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r">
                        <a:defRPr/>
                      </a:pPr>
                      <a:r>
                        <a:rPr lang="de-DE" sz="1100" u="none" strike="noStrike"/>
                        <a:t>18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Gekisai (Geksai) 2</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2"/>
                  </a:ext>
                </a:extLst>
              </a:tr>
              <a:tr h="190500">
                <a:tc>
                  <a:txBody>
                    <a:bodyPr/>
                    <a:lstStyle/>
                    <a:p>
                      <a:pPr algn="r">
                        <a:defRPr/>
                      </a:pPr>
                      <a:r>
                        <a:rPr lang="de-DE" sz="1100" u="none" strike="noStrike"/>
                        <a:t>19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Gojushiho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3"/>
                  </a:ext>
                </a:extLst>
              </a:tr>
              <a:tr h="190500">
                <a:tc>
                  <a:txBody>
                    <a:bodyPr/>
                    <a:lstStyle/>
                    <a:p>
                      <a:pPr algn="r">
                        <a:defRPr/>
                      </a:pPr>
                      <a:r>
                        <a:rPr lang="de-DE" sz="1100" u="none" strike="noStrike"/>
                        <a:t>20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Gojushiho Dai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4"/>
                  </a:ext>
                </a:extLst>
              </a:tr>
              <a:tr h="190500">
                <a:tc>
                  <a:txBody>
                    <a:bodyPr/>
                    <a:lstStyle/>
                    <a:p>
                      <a:pPr algn="r">
                        <a:defRPr/>
                      </a:pPr>
                      <a:r>
                        <a:rPr lang="de-DE" sz="1100" u="none" strike="noStrike"/>
                        <a:t>21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Gojushiho Sho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5"/>
                  </a:ext>
                </a:extLst>
              </a:tr>
              <a:tr h="190500">
                <a:tc>
                  <a:txBody>
                    <a:bodyPr/>
                    <a:lstStyle/>
                    <a:p>
                      <a:pPr algn="r">
                        <a:defRPr/>
                      </a:pPr>
                      <a:r>
                        <a:rPr lang="de-DE" sz="1100" u="none" strike="noStrike"/>
                        <a:t>22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Hakusho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6"/>
                  </a:ext>
                </a:extLst>
              </a:tr>
              <a:tr h="190500">
                <a:tc>
                  <a:txBody>
                    <a:bodyPr/>
                    <a:lstStyle/>
                    <a:p>
                      <a:pPr algn="r">
                        <a:defRPr/>
                      </a:pPr>
                      <a:r>
                        <a:rPr lang="de-DE" sz="1100" u="none" strike="noStrike"/>
                        <a:t>23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Hangetsu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7"/>
                  </a:ext>
                </a:extLst>
              </a:tr>
              <a:tr h="190500">
                <a:tc>
                  <a:txBody>
                    <a:bodyPr/>
                    <a:lstStyle/>
                    <a:p>
                      <a:pPr algn="r">
                        <a:defRPr/>
                      </a:pPr>
                      <a:r>
                        <a:rPr lang="de-DE" sz="1100" u="none" strike="noStrike"/>
                        <a:t>24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Haufa (Haffa)</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8"/>
                  </a:ext>
                </a:extLst>
              </a:tr>
              <a:tr h="190500">
                <a:tc>
                  <a:txBody>
                    <a:bodyPr/>
                    <a:lstStyle/>
                    <a:p>
                      <a:pPr algn="r">
                        <a:defRPr/>
                      </a:pPr>
                      <a:r>
                        <a:rPr lang="de-DE" sz="1100" u="none" strike="noStrike"/>
                        <a:t>25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Heian Shodan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9"/>
                  </a:ext>
                </a:extLst>
              </a:tr>
              <a:tr h="190500">
                <a:tc>
                  <a:txBody>
                    <a:bodyPr/>
                    <a:lstStyle/>
                    <a:p>
                      <a:pPr algn="r">
                        <a:defRPr/>
                      </a:pPr>
                      <a:r>
                        <a:rPr lang="de-DE" sz="1100" u="none" strike="noStrike"/>
                        <a:t>26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Heian Nidan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0"/>
                  </a:ext>
                </a:extLst>
              </a:tr>
              <a:tr h="190500">
                <a:tc>
                  <a:txBody>
                    <a:bodyPr/>
                    <a:lstStyle/>
                    <a:p>
                      <a:pPr algn="r">
                        <a:defRPr/>
                      </a:pPr>
                      <a:r>
                        <a:rPr lang="de-DE" sz="1100" u="none" strike="noStrike"/>
                        <a:t>27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Heian Sandan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1"/>
                  </a:ext>
                </a:extLst>
              </a:tr>
              <a:tr h="190500">
                <a:tc>
                  <a:txBody>
                    <a:bodyPr/>
                    <a:lstStyle/>
                    <a:p>
                      <a:pPr algn="r">
                        <a:defRPr/>
                      </a:pPr>
                      <a:r>
                        <a:rPr lang="de-DE" sz="1100" u="none" strike="noStrike"/>
                        <a:t>28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Heian Youdan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2"/>
                  </a:ext>
                </a:extLst>
              </a:tr>
              <a:tr h="190500">
                <a:tc>
                  <a:txBody>
                    <a:bodyPr/>
                    <a:lstStyle/>
                    <a:p>
                      <a:pPr algn="r">
                        <a:defRPr/>
                      </a:pPr>
                      <a:r>
                        <a:rPr lang="de-DE" sz="1100" u="none" strike="noStrike"/>
                        <a:t>29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Heian Godan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3"/>
                  </a:ext>
                </a:extLst>
              </a:tr>
              <a:tr h="190500">
                <a:tc>
                  <a:txBody>
                    <a:bodyPr/>
                    <a:lstStyle/>
                    <a:p>
                      <a:pPr algn="r">
                        <a:defRPr/>
                      </a:pPr>
                      <a:r>
                        <a:rPr lang="de-DE" sz="1100" u="none" strike="noStrike"/>
                        <a:t>30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Heiku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4"/>
                  </a:ext>
                </a:extLst>
              </a:tr>
            </a:tbl>
          </a:graphicData>
        </a:graphic>
      </p:graphicFrame>
      <p:graphicFrame>
        <p:nvGraphicFramePr>
          <p:cNvPr id="1464549363" name="Tabelle 14"/>
          <p:cNvGraphicFramePr>
            <a:graphicFrameLocks noGrp="1"/>
          </p:cNvGraphicFramePr>
          <p:nvPr/>
        </p:nvGraphicFramePr>
        <p:xfrm>
          <a:off x="2739325" y="982959"/>
          <a:ext cx="2285999" cy="2857501"/>
        </p:xfrm>
        <a:graphic>
          <a:graphicData uri="http://schemas.openxmlformats.org/drawingml/2006/table">
            <a:tbl>
              <a:tblPr>
                <a:tableStyleId>{5C22544A-7EE6-4342-B048-85BDC9FD1C3A}</a:tableStyleId>
              </a:tblPr>
              <a:tblGrid>
                <a:gridCol w="789479">
                  <a:extLst>
                    <a:ext uri="{9D8B030D-6E8A-4147-A177-3AD203B41FA5}">
                      <a16:colId xmlns:a16="http://schemas.microsoft.com/office/drawing/2014/main" val="20000"/>
                    </a:ext>
                  </a:extLst>
                </a:gridCol>
                <a:gridCol w="1496520">
                  <a:extLst>
                    <a:ext uri="{9D8B030D-6E8A-4147-A177-3AD203B41FA5}">
                      <a16:colId xmlns:a16="http://schemas.microsoft.com/office/drawing/2014/main" val="20001"/>
                    </a:ext>
                  </a:extLst>
                </a:gridCol>
              </a:tblGrid>
              <a:tr h="192944">
                <a:tc>
                  <a:txBody>
                    <a:bodyPr/>
                    <a:lstStyle/>
                    <a:p>
                      <a:pPr algn="r">
                        <a:defRPr/>
                      </a:pPr>
                      <a:r>
                        <a:rPr lang="de-DE" sz="1100" u="none" strike="noStrike"/>
                        <a:t>31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Ishimine Bassai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r h="192944">
                <a:tc>
                  <a:txBody>
                    <a:bodyPr/>
                    <a:lstStyle/>
                    <a:p>
                      <a:pPr algn="r">
                        <a:defRPr/>
                      </a:pPr>
                      <a:r>
                        <a:rPr lang="de-DE" sz="1100" u="none" strike="noStrike"/>
                        <a:t>32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Itosu Rohai Shodan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1"/>
                  </a:ext>
                </a:extLst>
              </a:tr>
              <a:tr h="192944">
                <a:tc>
                  <a:txBody>
                    <a:bodyPr/>
                    <a:lstStyle/>
                    <a:p>
                      <a:pPr algn="r">
                        <a:defRPr/>
                      </a:pPr>
                      <a:r>
                        <a:rPr lang="de-DE" sz="1100" u="none" strike="noStrike"/>
                        <a:t>33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Itosu Rohai Nidan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2"/>
                  </a:ext>
                </a:extLst>
              </a:tr>
              <a:tr h="192944">
                <a:tc>
                  <a:txBody>
                    <a:bodyPr/>
                    <a:lstStyle/>
                    <a:p>
                      <a:pPr algn="r">
                        <a:defRPr/>
                      </a:pPr>
                      <a:r>
                        <a:rPr lang="de-DE" sz="1100" u="none" strike="noStrike"/>
                        <a:t>34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Itosu Rohai Sandan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3"/>
                  </a:ext>
                </a:extLst>
              </a:tr>
              <a:tr h="192944">
                <a:tc>
                  <a:txBody>
                    <a:bodyPr/>
                    <a:lstStyle/>
                    <a:p>
                      <a:pPr algn="r">
                        <a:defRPr/>
                      </a:pPr>
                      <a:r>
                        <a:rPr lang="de-DE" sz="1100" u="none" strike="noStrike"/>
                        <a:t>35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Jiin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4"/>
                  </a:ext>
                </a:extLst>
              </a:tr>
              <a:tr h="192944">
                <a:tc>
                  <a:txBody>
                    <a:bodyPr/>
                    <a:lstStyle/>
                    <a:p>
                      <a:pPr algn="r">
                        <a:defRPr/>
                      </a:pPr>
                      <a:r>
                        <a:rPr lang="de-DE" sz="1100" u="none" strike="noStrike"/>
                        <a:t>36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Jion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5"/>
                  </a:ext>
                </a:extLst>
              </a:tr>
              <a:tr h="192944">
                <a:tc>
                  <a:txBody>
                    <a:bodyPr/>
                    <a:lstStyle/>
                    <a:p>
                      <a:pPr algn="r">
                        <a:defRPr/>
                      </a:pPr>
                      <a:r>
                        <a:rPr lang="de-DE" sz="1100" u="none" strike="noStrike"/>
                        <a:t>37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Jitte</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6"/>
                  </a:ext>
                </a:extLst>
              </a:tr>
              <a:tr h="192944">
                <a:tc>
                  <a:txBody>
                    <a:bodyPr/>
                    <a:lstStyle/>
                    <a:p>
                      <a:pPr algn="r">
                        <a:defRPr/>
                      </a:pPr>
                      <a:r>
                        <a:rPr lang="de-DE" sz="1100" u="none" strike="noStrike"/>
                        <a:t>38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Juroku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7"/>
                  </a:ext>
                </a:extLst>
              </a:tr>
              <a:tr h="192944">
                <a:tc>
                  <a:txBody>
                    <a:bodyPr/>
                    <a:lstStyle/>
                    <a:p>
                      <a:pPr algn="r">
                        <a:defRPr/>
                      </a:pPr>
                      <a:r>
                        <a:rPr lang="de-DE" sz="1100" u="none" strike="noStrike"/>
                        <a:t>39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Kanchin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8"/>
                  </a:ext>
                </a:extLst>
              </a:tr>
              <a:tr h="192944">
                <a:tc>
                  <a:txBody>
                    <a:bodyPr/>
                    <a:lstStyle/>
                    <a:p>
                      <a:pPr algn="r">
                        <a:defRPr/>
                      </a:pPr>
                      <a:r>
                        <a:rPr lang="de-DE" sz="1100" u="none" strike="noStrike"/>
                        <a:t>40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Kanku Dai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9"/>
                  </a:ext>
                </a:extLst>
              </a:tr>
              <a:tr h="192944">
                <a:tc>
                  <a:txBody>
                    <a:bodyPr/>
                    <a:lstStyle/>
                    <a:p>
                      <a:pPr algn="r">
                        <a:defRPr/>
                      </a:pPr>
                      <a:r>
                        <a:rPr lang="de-DE" sz="1100" u="none" strike="noStrike"/>
                        <a:t>41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Kanku Sho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0"/>
                  </a:ext>
                </a:extLst>
              </a:tr>
              <a:tr h="192944">
                <a:tc>
                  <a:txBody>
                    <a:bodyPr/>
                    <a:lstStyle/>
                    <a:p>
                      <a:pPr algn="r">
                        <a:defRPr/>
                      </a:pPr>
                      <a:r>
                        <a:rPr lang="de-DE" sz="1100" u="none" strike="noStrike"/>
                        <a:t>42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Kanshu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1"/>
                  </a:ext>
                </a:extLst>
              </a:tr>
              <a:tr h="349229">
                <a:tc>
                  <a:txBody>
                    <a:bodyPr/>
                    <a:lstStyle/>
                    <a:p>
                      <a:pPr algn="r">
                        <a:defRPr/>
                      </a:pPr>
                      <a:r>
                        <a:rPr lang="de-DE" sz="1100" u="none" strike="noStrike"/>
                        <a:t>43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Kishimoto No Kushanku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2"/>
                  </a:ext>
                </a:extLst>
              </a:tr>
              <a:tr h="192944">
                <a:tc>
                  <a:txBody>
                    <a:bodyPr/>
                    <a:lstStyle/>
                    <a:p>
                      <a:pPr algn="r">
                        <a:defRPr/>
                      </a:pPr>
                      <a:r>
                        <a:rPr lang="de-DE" sz="1100" u="none" strike="noStrike"/>
                        <a:t>44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Kousoukun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3"/>
                  </a:ext>
                </a:extLst>
              </a:tr>
            </a:tbl>
          </a:graphicData>
        </a:graphic>
      </p:graphicFrame>
      <p:graphicFrame>
        <p:nvGraphicFramePr>
          <p:cNvPr id="948581439" name="Tabelle 16"/>
          <p:cNvGraphicFramePr>
            <a:graphicFrameLocks noGrp="1"/>
          </p:cNvGraphicFramePr>
          <p:nvPr/>
        </p:nvGraphicFramePr>
        <p:xfrm>
          <a:off x="2739325" y="3858972"/>
          <a:ext cx="2285999" cy="2857500"/>
        </p:xfrm>
        <a:graphic>
          <a:graphicData uri="http://schemas.openxmlformats.org/drawingml/2006/table">
            <a:tbl>
              <a:tblPr>
                <a:tableStyleId>{5C22544A-7EE6-4342-B048-85BDC9FD1C3A}</a:tableStyleId>
              </a:tblPr>
              <a:tblGrid>
                <a:gridCol w="789479">
                  <a:extLst>
                    <a:ext uri="{9D8B030D-6E8A-4147-A177-3AD203B41FA5}">
                      <a16:colId xmlns:a16="http://schemas.microsoft.com/office/drawing/2014/main" val="20000"/>
                    </a:ext>
                  </a:extLst>
                </a:gridCol>
                <a:gridCol w="1496520">
                  <a:extLst>
                    <a:ext uri="{9D8B030D-6E8A-4147-A177-3AD203B41FA5}">
                      <a16:colId xmlns:a16="http://schemas.microsoft.com/office/drawing/2014/main" val="20001"/>
                    </a:ext>
                  </a:extLst>
                </a:gridCol>
              </a:tblGrid>
              <a:tr h="190500">
                <a:tc>
                  <a:txBody>
                    <a:bodyPr/>
                    <a:lstStyle/>
                    <a:p>
                      <a:pPr algn="r">
                        <a:defRPr/>
                      </a:pPr>
                      <a:r>
                        <a:rPr lang="de-DE" sz="1100" u="none" strike="noStrike"/>
                        <a:t>45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Kousoukun Dai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r">
                        <a:defRPr/>
                      </a:pPr>
                      <a:r>
                        <a:rPr lang="de-DE" sz="1100" u="none" strike="noStrike"/>
                        <a:t>46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Kousoukun Sho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r">
                        <a:defRPr/>
                      </a:pPr>
                      <a:r>
                        <a:rPr lang="de-DE" sz="1100" u="none" strike="noStrike"/>
                        <a:t>47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Kururunfa</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2"/>
                  </a:ext>
                </a:extLst>
              </a:tr>
              <a:tr h="190500">
                <a:tc>
                  <a:txBody>
                    <a:bodyPr/>
                    <a:lstStyle/>
                    <a:p>
                      <a:pPr algn="r">
                        <a:defRPr/>
                      </a:pPr>
                      <a:r>
                        <a:rPr lang="de-DE" sz="1100" u="none" strike="noStrike"/>
                        <a:t>48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Kusanku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3"/>
                  </a:ext>
                </a:extLst>
              </a:tr>
              <a:tr h="190500">
                <a:tc>
                  <a:txBody>
                    <a:bodyPr/>
                    <a:lstStyle/>
                    <a:p>
                      <a:pPr algn="r">
                        <a:defRPr/>
                      </a:pPr>
                      <a:r>
                        <a:rPr lang="de-DE" sz="1100" u="none" strike="noStrike"/>
                        <a:t>49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Kyan No Chinto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4"/>
                  </a:ext>
                </a:extLst>
              </a:tr>
              <a:tr h="190500">
                <a:tc>
                  <a:txBody>
                    <a:bodyPr/>
                    <a:lstStyle/>
                    <a:p>
                      <a:pPr algn="r">
                        <a:defRPr/>
                      </a:pPr>
                      <a:r>
                        <a:rPr lang="de-DE" sz="1100" u="none" strike="noStrike"/>
                        <a:t>50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Kyan No Wanshu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5"/>
                  </a:ext>
                </a:extLst>
              </a:tr>
              <a:tr h="190500">
                <a:tc>
                  <a:txBody>
                    <a:bodyPr/>
                    <a:lstStyle/>
                    <a:p>
                      <a:pPr algn="r">
                        <a:defRPr/>
                      </a:pPr>
                      <a:r>
                        <a:rPr lang="de-DE" sz="1100" u="none" strike="noStrike"/>
                        <a:t>51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Matsukaze</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6"/>
                  </a:ext>
                </a:extLst>
              </a:tr>
              <a:tr h="190500">
                <a:tc>
                  <a:txBody>
                    <a:bodyPr/>
                    <a:lstStyle/>
                    <a:p>
                      <a:pPr algn="r">
                        <a:defRPr/>
                      </a:pPr>
                      <a:r>
                        <a:rPr lang="de-DE" sz="1100" u="none" strike="noStrike"/>
                        <a:t>52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Matsumura Bassai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7"/>
                  </a:ext>
                </a:extLst>
              </a:tr>
              <a:tr h="190500">
                <a:tc>
                  <a:txBody>
                    <a:bodyPr/>
                    <a:lstStyle/>
                    <a:p>
                      <a:pPr algn="r">
                        <a:defRPr/>
                      </a:pPr>
                      <a:r>
                        <a:rPr lang="de-DE" sz="1100" u="none" strike="noStrike"/>
                        <a:t>53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Matsumura Rohai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8"/>
                  </a:ext>
                </a:extLst>
              </a:tr>
              <a:tr h="190500">
                <a:tc>
                  <a:txBody>
                    <a:bodyPr/>
                    <a:lstStyle/>
                    <a:p>
                      <a:pPr algn="r">
                        <a:defRPr/>
                      </a:pPr>
                      <a:r>
                        <a:rPr lang="de-DE" sz="1100" u="none" strike="noStrike"/>
                        <a:t>54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Meikyo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9"/>
                  </a:ext>
                </a:extLst>
              </a:tr>
              <a:tr h="190500">
                <a:tc>
                  <a:txBody>
                    <a:bodyPr/>
                    <a:lstStyle/>
                    <a:p>
                      <a:pPr algn="r">
                        <a:defRPr/>
                      </a:pPr>
                      <a:r>
                        <a:rPr lang="de-DE" sz="1100" u="none" strike="noStrike"/>
                        <a:t>55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Myojo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0"/>
                  </a:ext>
                </a:extLst>
              </a:tr>
              <a:tr h="190500">
                <a:tc>
                  <a:txBody>
                    <a:bodyPr/>
                    <a:lstStyle/>
                    <a:p>
                      <a:pPr algn="r">
                        <a:defRPr/>
                      </a:pPr>
                      <a:r>
                        <a:rPr lang="de-DE" sz="1100" u="none" strike="noStrike"/>
                        <a:t>56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Naifanchin Shodan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1"/>
                  </a:ext>
                </a:extLst>
              </a:tr>
              <a:tr h="190500">
                <a:tc>
                  <a:txBody>
                    <a:bodyPr/>
                    <a:lstStyle/>
                    <a:p>
                      <a:pPr algn="r">
                        <a:defRPr/>
                      </a:pPr>
                      <a:r>
                        <a:rPr lang="de-DE" sz="1100" u="none" strike="noStrike"/>
                        <a:t>57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Naifanchin Nidan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2"/>
                  </a:ext>
                </a:extLst>
              </a:tr>
              <a:tr h="190500">
                <a:tc>
                  <a:txBody>
                    <a:bodyPr/>
                    <a:lstStyle/>
                    <a:p>
                      <a:pPr algn="r">
                        <a:defRPr/>
                      </a:pPr>
                      <a:r>
                        <a:rPr lang="de-DE" sz="1100" u="none" strike="noStrike"/>
                        <a:t>58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Naifanchin Sandan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3"/>
                  </a:ext>
                </a:extLst>
              </a:tr>
              <a:tr h="190500">
                <a:tc>
                  <a:txBody>
                    <a:bodyPr/>
                    <a:lstStyle/>
                    <a:p>
                      <a:pPr algn="r">
                        <a:defRPr/>
                      </a:pPr>
                      <a:r>
                        <a:rPr lang="de-DE" sz="1100" u="none" strike="noStrike"/>
                        <a:t>59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Naihanchin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4"/>
                  </a:ext>
                </a:extLst>
              </a:tr>
            </a:tbl>
          </a:graphicData>
        </a:graphic>
      </p:graphicFrame>
      <p:graphicFrame>
        <p:nvGraphicFramePr>
          <p:cNvPr id="321978215" name="Tabelle 18"/>
          <p:cNvGraphicFramePr>
            <a:graphicFrameLocks noGrp="1"/>
          </p:cNvGraphicFramePr>
          <p:nvPr/>
        </p:nvGraphicFramePr>
        <p:xfrm>
          <a:off x="5025325" y="992215"/>
          <a:ext cx="2285999" cy="2857500"/>
        </p:xfrm>
        <a:graphic>
          <a:graphicData uri="http://schemas.openxmlformats.org/drawingml/2006/table">
            <a:tbl>
              <a:tblPr>
                <a:tableStyleId>{5C22544A-7EE6-4342-B048-85BDC9FD1C3A}</a:tableStyleId>
              </a:tblPr>
              <a:tblGrid>
                <a:gridCol w="789479">
                  <a:extLst>
                    <a:ext uri="{9D8B030D-6E8A-4147-A177-3AD203B41FA5}">
                      <a16:colId xmlns:a16="http://schemas.microsoft.com/office/drawing/2014/main" val="20000"/>
                    </a:ext>
                  </a:extLst>
                </a:gridCol>
                <a:gridCol w="1496520">
                  <a:extLst>
                    <a:ext uri="{9D8B030D-6E8A-4147-A177-3AD203B41FA5}">
                      <a16:colId xmlns:a16="http://schemas.microsoft.com/office/drawing/2014/main" val="20001"/>
                    </a:ext>
                  </a:extLst>
                </a:gridCol>
              </a:tblGrid>
              <a:tr h="190500">
                <a:tc>
                  <a:txBody>
                    <a:bodyPr/>
                    <a:lstStyle/>
                    <a:p>
                      <a:pPr algn="r">
                        <a:defRPr/>
                      </a:pPr>
                      <a:r>
                        <a:rPr lang="de-DE" sz="1100" u="none" strike="noStrike"/>
                        <a:t>60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Nijushiho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r">
                        <a:defRPr/>
                      </a:pPr>
                      <a:r>
                        <a:rPr lang="de-DE" sz="1100" u="none" strike="noStrike"/>
                        <a:t>61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Nipaipo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r">
                        <a:defRPr/>
                      </a:pPr>
                      <a:r>
                        <a:rPr lang="de-DE" sz="1100" u="none" strike="noStrike"/>
                        <a:t>62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Niseishi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2"/>
                  </a:ext>
                </a:extLst>
              </a:tr>
              <a:tr h="190500">
                <a:tc>
                  <a:txBody>
                    <a:bodyPr/>
                    <a:lstStyle/>
                    <a:p>
                      <a:pPr algn="r">
                        <a:defRPr/>
                      </a:pPr>
                      <a:r>
                        <a:rPr lang="de-DE" sz="1100" u="none" strike="noStrike"/>
                        <a:t>63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Ohan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3"/>
                  </a:ext>
                </a:extLst>
              </a:tr>
              <a:tr h="190500">
                <a:tc>
                  <a:txBody>
                    <a:bodyPr/>
                    <a:lstStyle/>
                    <a:p>
                      <a:pPr algn="r">
                        <a:defRPr/>
                      </a:pPr>
                      <a:r>
                        <a:rPr lang="de-DE" sz="1100" u="none" strike="noStrike"/>
                        <a:t>64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Ohan Dai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4"/>
                  </a:ext>
                </a:extLst>
              </a:tr>
              <a:tr h="190500">
                <a:tc>
                  <a:txBody>
                    <a:bodyPr/>
                    <a:lstStyle/>
                    <a:p>
                      <a:pPr algn="r">
                        <a:defRPr/>
                      </a:pPr>
                      <a:r>
                        <a:rPr lang="de-DE" sz="1100" u="none" strike="noStrike"/>
                        <a:t>65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Oyadomari No Passai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5"/>
                  </a:ext>
                </a:extLst>
              </a:tr>
              <a:tr h="190500">
                <a:tc>
                  <a:txBody>
                    <a:bodyPr/>
                    <a:lstStyle/>
                    <a:p>
                      <a:pPr algn="r">
                        <a:defRPr/>
                      </a:pPr>
                      <a:r>
                        <a:rPr lang="de-DE" sz="1100" u="none" strike="noStrike"/>
                        <a:t>66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Pachu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6"/>
                  </a:ext>
                </a:extLst>
              </a:tr>
              <a:tr h="190500">
                <a:tc>
                  <a:txBody>
                    <a:bodyPr/>
                    <a:lstStyle/>
                    <a:p>
                      <a:pPr algn="r">
                        <a:defRPr/>
                      </a:pPr>
                      <a:r>
                        <a:rPr lang="de-DE" sz="1100" u="none" strike="noStrike"/>
                        <a:t>67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Paiku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7"/>
                  </a:ext>
                </a:extLst>
              </a:tr>
              <a:tr h="190500">
                <a:tc>
                  <a:txBody>
                    <a:bodyPr/>
                    <a:lstStyle/>
                    <a:p>
                      <a:pPr algn="r">
                        <a:defRPr/>
                      </a:pPr>
                      <a:r>
                        <a:rPr lang="de-DE" sz="1100" u="none" strike="noStrike"/>
                        <a:t>68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Papuren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8"/>
                  </a:ext>
                </a:extLst>
              </a:tr>
              <a:tr h="190500">
                <a:tc>
                  <a:txBody>
                    <a:bodyPr/>
                    <a:lstStyle/>
                    <a:p>
                      <a:pPr algn="r">
                        <a:defRPr/>
                      </a:pPr>
                      <a:r>
                        <a:rPr lang="de-DE" sz="1100" u="none" strike="noStrike"/>
                        <a:t>69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Passai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9"/>
                  </a:ext>
                </a:extLst>
              </a:tr>
              <a:tr h="190500">
                <a:tc>
                  <a:txBody>
                    <a:bodyPr/>
                    <a:lstStyle/>
                    <a:p>
                      <a:pPr algn="r">
                        <a:defRPr/>
                      </a:pPr>
                      <a:r>
                        <a:rPr lang="de-DE" sz="1100" u="none" strike="noStrike"/>
                        <a:t>70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Pinan Shodan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0"/>
                  </a:ext>
                </a:extLst>
              </a:tr>
              <a:tr h="190500">
                <a:tc>
                  <a:txBody>
                    <a:bodyPr/>
                    <a:lstStyle/>
                    <a:p>
                      <a:pPr algn="r">
                        <a:defRPr/>
                      </a:pPr>
                      <a:r>
                        <a:rPr lang="de-DE" sz="1100" u="none" strike="noStrike"/>
                        <a:t>71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Pinan Nidan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1"/>
                  </a:ext>
                </a:extLst>
              </a:tr>
              <a:tr h="190500">
                <a:tc>
                  <a:txBody>
                    <a:bodyPr/>
                    <a:lstStyle/>
                    <a:p>
                      <a:pPr algn="r">
                        <a:defRPr/>
                      </a:pPr>
                      <a:r>
                        <a:rPr lang="de-DE" sz="1100" u="none" strike="noStrike"/>
                        <a:t>72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Pinan Sandan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2"/>
                  </a:ext>
                </a:extLst>
              </a:tr>
              <a:tr h="190500">
                <a:tc>
                  <a:txBody>
                    <a:bodyPr/>
                    <a:lstStyle/>
                    <a:p>
                      <a:pPr algn="r">
                        <a:defRPr/>
                      </a:pPr>
                      <a:r>
                        <a:rPr lang="de-DE" sz="1100" u="none" strike="noStrike"/>
                        <a:t>73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Pinan Yondan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3"/>
                  </a:ext>
                </a:extLst>
              </a:tr>
              <a:tr h="190500">
                <a:tc>
                  <a:txBody>
                    <a:bodyPr/>
                    <a:lstStyle/>
                    <a:p>
                      <a:pPr algn="r">
                        <a:defRPr/>
                      </a:pPr>
                      <a:r>
                        <a:rPr lang="de-DE" sz="1100" u="none" strike="noStrike"/>
                        <a:t>74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Pinan Godan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4"/>
                  </a:ext>
                </a:extLst>
              </a:tr>
            </a:tbl>
          </a:graphicData>
        </a:graphic>
      </p:graphicFrame>
      <p:graphicFrame>
        <p:nvGraphicFramePr>
          <p:cNvPr id="276191627" name="Tabelle 20"/>
          <p:cNvGraphicFramePr>
            <a:graphicFrameLocks noGrp="1"/>
          </p:cNvGraphicFramePr>
          <p:nvPr/>
        </p:nvGraphicFramePr>
        <p:xfrm>
          <a:off x="5025325" y="3858972"/>
          <a:ext cx="2285999" cy="2857500"/>
        </p:xfrm>
        <a:graphic>
          <a:graphicData uri="http://schemas.openxmlformats.org/drawingml/2006/table">
            <a:tbl>
              <a:tblPr>
                <a:tableStyleId>{5C22544A-7EE6-4342-B048-85BDC9FD1C3A}</a:tableStyleId>
              </a:tblPr>
              <a:tblGrid>
                <a:gridCol w="789479">
                  <a:extLst>
                    <a:ext uri="{9D8B030D-6E8A-4147-A177-3AD203B41FA5}">
                      <a16:colId xmlns:a16="http://schemas.microsoft.com/office/drawing/2014/main" val="20000"/>
                    </a:ext>
                  </a:extLst>
                </a:gridCol>
                <a:gridCol w="1496520">
                  <a:extLst>
                    <a:ext uri="{9D8B030D-6E8A-4147-A177-3AD203B41FA5}">
                      <a16:colId xmlns:a16="http://schemas.microsoft.com/office/drawing/2014/main" val="20001"/>
                    </a:ext>
                  </a:extLst>
                </a:gridCol>
              </a:tblGrid>
              <a:tr h="190500">
                <a:tc>
                  <a:txBody>
                    <a:bodyPr/>
                    <a:lstStyle/>
                    <a:p>
                      <a:pPr algn="r">
                        <a:defRPr/>
                      </a:pPr>
                      <a:r>
                        <a:rPr lang="de-DE" sz="1100" u="none" strike="noStrike"/>
                        <a:t>75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Rohai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r">
                        <a:defRPr/>
                      </a:pPr>
                      <a:r>
                        <a:rPr lang="de-DE" sz="1100" u="none" strike="noStrike"/>
                        <a:t>76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Saifa</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r">
                        <a:defRPr/>
                      </a:pPr>
                      <a:r>
                        <a:rPr lang="de-DE" sz="1100" u="none" strike="noStrike"/>
                        <a:t>77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Sanchin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2"/>
                  </a:ext>
                </a:extLst>
              </a:tr>
              <a:tr h="190500">
                <a:tc>
                  <a:txBody>
                    <a:bodyPr/>
                    <a:lstStyle/>
                    <a:p>
                      <a:pPr algn="r">
                        <a:defRPr/>
                      </a:pPr>
                      <a:r>
                        <a:rPr lang="de-DE" sz="1100" u="none" strike="noStrike"/>
                        <a:t>78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Sansai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3"/>
                  </a:ext>
                </a:extLst>
              </a:tr>
              <a:tr h="190500">
                <a:tc>
                  <a:txBody>
                    <a:bodyPr/>
                    <a:lstStyle/>
                    <a:p>
                      <a:pPr algn="r">
                        <a:defRPr/>
                      </a:pPr>
                      <a:r>
                        <a:rPr lang="de-DE" sz="1100" u="none" strike="noStrike"/>
                        <a:t>79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Sanseiro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4"/>
                  </a:ext>
                </a:extLst>
              </a:tr>
              <a:tr h="190500">
                <a:tc>
                  <a:txBody>
                    <a:bodyPr/>
                    <a:lstStyle/>
                    <a:p>
                      <a:pPr algn="r">
                        <a:defRPr/>
                      </a:pPr>
                      <a:r>
                        <a:rPr lang="de-DE" sz="1100" u="none" strike="noStrike"/>
                        <a:t>80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Sanseru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5"/>
                  </a:ext>
                </a:extLst>
              </a:tr>
              <a:tr h="190500">
                <a:tc>
                  <a:txBody>
                    <a:bodyPr/>
                    <a:lstStyle/>
                    <a:p>
                      <a:pPr algn="r">
                        <a:defRPr/>
                      </a:pPr>
                      <a:r>
                        <a:rPr lang="de-DE" sz="1100" u="none" strike="noStrike"/>
                        <a:t>81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Seichin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6"/>
                  </a:ext>
                </a:extLst>
              </a:tr>
              <a:tr h="190500">
                <a:tc>
                  <a:txBody>
                    <a:bodyPr/>
                    <a:lstStyle/>
                    <a:p>
                      <a:pPr algn="r">
                        <a:defRPr/>
                      </a:pPr>
                      <a:r>
                        <a:rPr lang="de-DE" sz="1100" u="none" strike="noStrike"/>
                        <a:t>82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Seienchin (Seiyunchin)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7"/>
                  </a:ext>
                </a:extLst>
              </a:tr>
              <a:tr h="190500">
                <a:tc>
                  <a:txBody>
                    <a:bodyPr/>
                    <a:lstStyle/>
                    <a:p>
                      <a:pPr algn="r">
                        <a:defRPr/>
                      </a:pPr>
                      <a:r>
                        <a:rPr lang="de-DE" sz="1100" u="none" strike="noStrike"/>
                        <a:t>83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Seipai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8"/>
                  </a:ext>
                </a:extLst>
              </a:tr>
              <a:tr h="190500">
                <a:tc>
                  <a:txBody>
                    <a:bodyPr/>
                    <a:lstStyle/>
                    <a:p>
                      <a:pPr algn="r">
                        <a:defRPr/>
                      </a:pPr>
                      <a:r>
                        <a:rPr lang="de-DE" sz="1100" u="none" strike="noStrike"/>
                        <a:t>84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Seiryu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9"/>
                  </a:ext>
                </a:extLst>
              </a:tr>
              <a:tr h="190500">
                <a:tc>
                  <a:txBody>
                    <a:bodyPr/>
                    <a:lstStyle/>
                    <a:p>
                      <a:pPr algn="r">
                        <a:defRPr/>
                      </a:pPr>
                      <a:r>
                        <a:rPr lang="de-DE" sz="1100" u="none" strike="noStrike"/>
                        <a:t>85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Seishan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0"/>
                  </a:ext>
                </a:extLst>
              </a:tr>
              <a:tr h="190500">
                <a:tc>
                  <a:txBody>
                    <a:bodyPr/>
                    <a:lstStyle/>
                    <a:p>
                      <a:pPr algn="r">
                        <a:defRPr/>
                      </a:pPr>
                      <a:r>
                        <a:rPr lang="de-DE" sz="1100" u="none" strike="noStrike"/>
                        <a:t>86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Seisan (Sesan)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1"/>
                  </a:ext>
                </a:extLst>
              </a:tr>
              <a:tr h="190500">
                <a:tc>
                  <a:txBody>
                    <a:bodyPr/>
                    <a:lstStyle/>
                    <a:p>
                      <a:pPr algn="r">
                        <a:defRPr/>
                      </a:pPr>
                      <a:r>
                        <a:rPr lang="de-DE" sz="1100" u="none" strike="noStrike"/>
                        <a:t>87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Shiho Kousoukun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2"/>
                  </a:ext>
                </a:extLst>
              </a:tr>
              <a:tr h="190500">
                <a:tc>
                  <a:txBody>
                    <a:bodyPr/>
                    <a:lstStyle/>
                    <a:p>
                      <a:pPr algn="r">
                        <a:defRPr/>
                      </a:pPr>
                      <a:r>
                        <a:rPr lang="de-DE" sz="1100" u="none" strike="noStrike"/>
                        <a:t>88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Shinpa</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3"/>
                  </a:ext>
                </a:extLst>
              </a:tr>
              <a:tr h="190500">
                <a:tc>
                  <a:txBody>
                    <a:bodyPr/>
                    <a:lstStyle/>
                    <a:p>
                      <a:pPr algn="r">
                        <a:defRPr/>
                      </a:pPr>
                      <a:r>
                        <a:rPr lang="de-DE" sz="1100" u="none" strike="noStrike"/>
                        <a:t>89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Shinsei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4"/>
                  </a:ext>
                </a:extLst>
              </a:tr>
            </a:tbl>
          </a:graphicData>
        </a:graphic>
      </p:graphicFrame>
      <p:graphicFrame>
        <p:nvGraphicFramePr>
          <p:cNvPr id="1781367371" name="Tabelle 22"/>
          <p:cNvGraphicFramePr>
            <a:graphicFrameLocks noGrp="1"/>
          </p:cNvGraphicFramePr>
          <p:nvPr/>
        </p:nvGraphicFramePr>
        <p:xfrm>
          <a:off x="7311325" y="998774"/>
          <a:ext cx="2285999" cy="2857500"/>
        </p:xfrm>
        <a:graphic>
          <a:graphicData uri="http://schemas.openxmlformats.org/drawingml/2006/table">
            <a:tbl>
              <a:tblPr>
                <a:tableStyleId>{5C22544A-7EE6-4342-B048-85BDC9FD1C3A}</a:tableStyleId>
              </a:tblPr>
              <a:tblGrid>
                <a:gridCol w="789479">
                  <a:extLst>
                    <a:ext uri="{9D8B030D-6E8A-4147-A177-3AD203B41FA5}">
                      <a16:colId xmlns:a16="http://schemas.microsoft.com/office/drawing/2014/main" val="20000"/>
                    </a:ext>
                  </a:extLst>
                </a:gridCol>
                <a:gridCol w="1496520">
                  <a:extLst>
                    <a:ext uri="{9D8B030D-6E8A-4147-A177-3AD203B41FA5}">
                      <a16:colId xmlns:a16="http://schemas.microsoft.com/office/drawing/2014/main" val="20001"/>
                    </a:ext>
                  </a:extLst>
                </a:gridCol>
              </a:tblGrid>
              <a:tr h="190500">
                <a:tc>
                  <a:txBody>
                    <a:bodyPr/>
                    <a:lstStyle/>
                    <a:p>
                      <a:pPr algn="r">
                        <a:defRPr/>
                      </a:pPr>
                      <a:r>
                        <a:rPr lang="de-DE" sz="1100" u="none" strike="noStrike"/>
                        <a:t>90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Shisochin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r">
                        <a:defRPr/>
                      </a:pPr>
                      <a:r>
                        <a:rPr lang="de-DE" sz="1100" u="none" strike="noStrike"/>
                        <a:t>91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Sochin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r">
                        <a:defRPr/>
                      </a:pPr>
                      <a:r>
                        <a:rPr lang="de-DE" sz="1100" u="none" strike="noStrike"/>
                        <a:t>92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Suparinpei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2"/>
                  </a:ext>
                </a:extLst>
              </a:tr>
              <a:tr h="190500">
                <a:tc>
                  <a:txBody>
                    <a:bodyPr/>
                    <a:lstStyle/>
                    <a:p>
                      <a:pPr algn="r">
                        <a:defRPr/>
                      </a:pPr>
                      <a:r>
                        <a:rPr lang="de-DE" sz="1100" u="none" strike="noStrike"/>
                        <a:t>93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Tekki Shodan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3"/>
                  </a:ext>
                </a:extLst>
              </a:tr>
              <a:tr h="190500">
                <a:tc>
                  <a:txBody>
                    <a:bodyPr/>
                    <a:lstStyle/>
                    <a:p>
                      <a:pPr algn="r">
                        <a:defRPr/>
                      </a:pPr>
                      <a:r>
                        <a:rPr lang="de-DE" sz="1100" u="none" strike="noStrike"/>
                        <a:t>94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Tekki Nidan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4"/>
                  </a:ext>
                </a:extLst>
              </a:tr>
              <a:tr h="190500">
                <a:tc>
                  <a:txBody>
                    <a:bodyPr/>
                    <a:lstStyle/>
                    <a:p>
                      <a:pPr algn="r">
                        <a:defRPr/>
                      </a:pPr>
                      <a:r>
                        <a:rPr lang="de-DE" sz="1100" u="none" strike="noStrike"/>
                        <a:t>95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Tekki Sandan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5"/>
                  </a:ext>
                </a:extLst>
              </a:tr>
              <a:tr h="190500">
                <a:tc>
                  <a:txBody>
                    <a:bodyPr/>
                    <a:lstStyle/>
                    <a:p>
                      <a:pPr algn="r">
                        <a:defRPr/>
                      </a:pPr>
                      <a:r>
                        <a:rPr lang="de-DE" sz="1100" u="none" strike="noStrike"/>
                        <a:t>96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Tensho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6"/>
                  </a:ext>
                </a:extLst>
              </a:tr>
              <a:tr h="190500">
                <a:tc>
                  <a:txBody>
                    <a:bodyPr/>
                    <a:lstStyle/>
                    <a:p>
                      <a:pPr algn="r">
                        <a:defRPr/>
                      </a:pPr>
                      <a:r>
                        <a:rPr lang="de-DE" sz="1100" u="none" strike="noStrike"/>
                        <a:t>97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Tomari Bassai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7"/>
                  </a:ext>
                </a:extLst>
              </a:tr>
              <a:tr h="190500">
                <a:tc>
                  <a:txBody>
                    <a:bodyPr/>
                    <a:lstStyle/>
                    <a:p>
                      <a:pPr algn="r">
                        <a:defRPr/>
                      </a:pPr>
                      <a:r>
                        <a:rPr lang="de-DE" sz="1100" u="none" strike="noStrike"/>
                        <a:t>98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Unshu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8"/>
                  </a:ext>
                </a:extLst>
              </a:tr>
              <a:tr h="190500">
                <a:tc>
                  <a:txBody>
                    <a:bodyPr/>
                    <a:lstStyle/>
                    <a:p>
                      <a:pPr algn="r">
                        <a:defRPr/>
                      </a:pPr>
                      <a:r>
                        <a:rPr lang="de-DE" sz="1100" u="none" strike="noStrike"/>
                        <a:t>99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Unsu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9"/>
                  </a:ext>
                </a:extLst>
              </a:tr>
              <a:tr h="190500">
                <a:tc>
                  <a:txBody>
                    <a:bodyPr/>
                    <a:lstStyle/>
                    <a:p>
                      <a:pPr algn="r">
                        <a:defRPr/>
                      </a:pPr>
                      <a:r>
                        <a:rPr lang="de-DE" sz="1100" u="none" strike="noStrike"/>
                        <a:t>100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Useishi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0"/>
                  </a:ext>
                </a:extLst>
              </a:tr>
              <a:tr h="190500">
                <a:tc>
                  <a:txBody>
                    <a:bodyPr/>
                    <a:lstStyle/>
                    <a:p>
                      <a:pPr algn="r">
                        <a:defRPr/>
                      </a:pPr>
                      <a:r>
                        <a:rPr lang="de-DE" sz="1100" u="none" strike="noStrike"/>
                        <a:t>101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Wankan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1"/>
                  </a:ext>
                </a:extLst>
              </a:tr>
              <a:tr h="190500">
                <a:tc>
                  <a:txBody>
                    <a:bodyPr/>
                    <a:lstStyle/>
                    <a:p>
                      <a:pPr algn="r">
                        <a:defRPr/>
                      </a:pPr>
                      <a:r>
                        <a:rPr lang="de-DE" sz="1100" u="none" strike="noStrike"/>
                        <a:t>102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Wanshu</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2"/>
                  </a:ext>
                </a:extLst>
              </a:tr>
              <a:tr h="190500">
                <a:tc>
                  <a:txBody>
                    <a:bodyPr/>
                    <a:lstStyle/>
                    <a:p>
                      <a:pPr algn="r">
                        <a:defRPr/>
                      </a:pPr>
                      <a:r>
                        <a:rPr lang="de-DE" sz="1100" u="none" strike="noStrike"/>
                        <a:t>103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Heian Oi Kumi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3"/>
                  </a:ext>
                </a:extLst>
              </a:tr>
              <a:tr h="190500">
                <a:tc>
                  <a:txBody>
                    <a:bodyPr/>
                    <a:lstStyle/>
                    <a:p>
                      <a:pPr algn="r">
                        <a:defRPr/>
                      </a:pPr>
                      <a:r>
                        <a:rPr lang="de-DE" sz="1100" u="none" strike="noStrike"/>
                        <a:t>104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Tekki Oi Kumi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4"/>
                  </a:ext>
                </a:extLst>
              </a:tr>
            </a:tbl>
          </a:graphicData>
        </a:graphic>
      </p:graphicFrame>
      <p:graphicFrame>
        <p:nvGraphicFramePr>
          <p:cNvPr id="678960874" name="Tabelle 25"/>
          <p:cNvGraphicFramePr>
            <a:graphicFrameLocks noGrp="1"/>
          </p:cNvGraphicFramePr>
          <p:nvPr/>
        </p:nvGraphicFramePr>
        <p:xfrm>
          <a:off x="9597325" y="1233534"/>
          <a:ext cx="2285999" cy="381000"/>
        </p:xfrm>
        <a:graphic>
          <a:graphicData uri="http://schemas.openxmlformats.org/drawingml/2006/table">
            <a:tbl>
              <a:tblPr>
                <a:tableStyleId>{5C22544A-7EE6-4342-B048-85BDC9FD1C3A}</a:tableStyleId>
              </a:tblPr>
              <a:tblGrid>
                <a:gridCol w="789479">
                  <a:extLst>
                    <a:ext uri="{9D8B030D-6E8A-4147-A177-3AD203B41FA5}">
                      <a16:colId xmlns:a16="http://schemas.microsoft.com/office/drawing/2014/main" val="20000"/>
                    </a:ext>
                  </a:extLst>
                </a:gridCol>
                <a:gridCol w="1496520">
                  <a:extLst>
                    <a:ext uri="{9D8B030D-6E8A-4147-A177-3AD203B41FA5}">
                      <a16:colId xmlns:a16="http://schemas.microsoft.com/office/drawing/2014/main" val="20001"/>
                    </a:ext>
                  </a:extLst>
                </a:gridCol>
              </a:tblGrid>
              <a:tr h="190500">
                <a:tc>
                  <a:txBody>
                    <a:bodyPr/>
                    <a:lstStyle/>
                    <a:p>
                      <a:pPr algn="r">
                        <a:defRPr/>
                      </a:pPr>
                      <a:r>
                        <a:rPr lang="de-DE" sz="1100" u="none" strike="noStrike"/>
                        <a:t>119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Taiji Shodan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r h="190500">
                <a:tc>
                  <a:txBody>
                    <a:bodyPr/>
                    <a:lstStyle/>
                    <a:p>
                      <a:pPr algn="r">
                        <a:defRPr/>
                      </a:pPr>
                      <a:r>
                        <a:rPr lang="de-DE" sz="1100" u="none" strike="noStrike"/>
                        <a:t>120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Taiji Nidan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1"/>
                  </a:ext>
                </a:extLst>
              </a:tr>
            </a:tbl>
          </a:graphicData>
        </a:graphic>
      </p:graphicFrame>
      <p:graphicFrame>
        <p:nvGraphicFramePr>
          <p:cNvPr id="61908951" name="Tabelle 26"/>
          <p:cNvGraphicFramePr>
            <a:graphicFrameLocks noGrp="1"/>
          </p:cNvGraphicFramePr>
          <p:nvPr/>
        </p:nvGraphicFramePr>
        <p:xfrm>
          <a:off x="7311325" y="3862832"/>
          <a:ext cx="2285999" cy="2853634"/>
        </p:xfrm>
        <a:graphic>
          <a:graphicData uri="http://schemas.openxmlformats.org/drawingml/2006/table">
            <a:tbl>
              <a:tblPr>
                <a:tableStyleId>{5C22544A-7EE6-4342-B048-85BDC9FD1C3A}</a:tableStyleId>
              </a:tblPr>
              <a:tblGrid>
                <a:gridCol w="789479">
                  <a:extLst>
                    <a:ext uri="{9D8B030D-6E8A-4147-A177-3AD203B41FA5}">
                      <a16:colId xmlns:a16="http://schemas.microsoft.com/office/drawing/2014/main" val="20000"/>
                    </a:ext>
                  </a:extLst>
                </a:gridCol>
                <a:gridCol w="1496520">
                  <a:extLst>
                    <a:ext uri="{9D8B030D-6E8A-4147-A177-3AD203B41FA5}">
                      <a16:colId xmlns:a16="http://schemas.microsoft.com/office/drawing/2014/main" val="20001"/>
                    </a:ext>
                  </a:extLst>
                </a:gridCol>
              </a:tblGrid>
              <a:tr h="195187">
                <a:tc>
                  <a:txBody>
                    <a:bodyPr/>
                    <a:lstStyle/>
                    <a:p>
                      <a:pPr algn="r">
                        <a:defRPr/>
                      </a:pPr>
                      <a:r>
                        <a:rPr lang="de-DE" sz="1100" u="none" strike="noStrike"/>
                        <a:t>105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Kanku Oi Kumi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r h="195187">
                <a:tc>
                  <a:txBody>
                    <a:bodyPr/>
                    <a:lstStyle/>
                    <a:p>
                      <a:pPr algn="r">
                        <a:defRPr/>
                      </a:pPr>
                      <a:r>
                        <a:rPr lang="de-DE" sz="1100" u="none" strike="noStrike"/>
                        <a:t>106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Bassai Oi Kuni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1"/>
                  </a:ext>
                </a:extLst>
              </a:tr>
              <a:tr h="195187">
                <a:tc>
                  <a:txBody>
                    <a:bodyPr/>
                    <a:lstStyle/>
                    <a:p>
                      <a:pPr algn="r">
                        <a:defRPr/>
                      </a:pPr>
                      <a:r>
                        <a:rPr lang="de-DE" sz="1100" u="none" strike="noStrike"/>
                        <a:t>107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Kittei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2"/>
                  </a:ext>
                </a:extLst>
              </a:tr>
              <a:tr h="353289">
                <a:tc>
                  <a:txBody>
                    <a:bodyPr/>
                    <a:lstStyle/>
                    <a:p>
                      <a:pPr algn="r">
                        <a:defRPr/>
                      </a:pPr>
                      <a:r>
                        <a:rPr lang="de-DE" sz="1100" u="none" strike="noStrike"/>
                        <a:t>108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Kittei Nidan Higashiyama</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3"/>
                  </a:ext>
                </a:extLst>
              </a:tr>
              <a:tr h="353289">
                <a:tc>
                  <a:txBody>
                    <a:bodyPr/>
                    <a:lstStyle/>
                    <a:p>
                      <a:pPr algn="r">
                        <a:defRPr/>
                      </a:pPr>
                      <a:r>
                        <a:rPr lang="de-DE" sz="1100" u="none" strike="noStrike"/>
                        <a:t>109</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Pinan Shoden Gichin Fun.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4"/>
                  </a:ext>
                </a:extLst>
              </a:tr>
              <a:tr h="195187">
                <a:tc>
                  <a:txBody>
                    <a:bodyPr/>
                    <a:lstStyle/>
                    <a:p>
                      <a:pPr algn="r">
                        <a:defRPr/>
                      </a:pPr>
                      <a:r>
                        <a:rPr lang="de-DE" sz="1100" u="none" strike="noStrike"/>
                        <a:t>110</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Setsu Bama Yama</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5"/>
                  </a:ext>
                </a:extLst>
              </a:tr>
              <a:tr h="195187">
                <a:tc>
                  <a:txBody>
                    <a:bodyPr/>
                    <a:lstStyle/>
                    <a:p>
                      <a:pPr algn="r">
                        <a:defRPr/>
                      </a:pPr>
                      <a:r>
                        <a:rPr lang="de-DE" sz="1100" u="none" strike="noStrike"/>
                        <a:t>111</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Washi No Maai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6"/>
                  </a:ext>
                </a:extLst>
              </a:tr>
              <a:tr h="195187">
                <a:tc>
                  <a:txBody>
                    <a:bodyPr/>
                    <a:lstStyle/>
                    <a:p>
                      <a:pPr algn="r">
                        <a:defRPr/>
                      </a:pPr>
                      <a:r>
                        <a:rPr lang="de-DE" sz="1100" u="none" strike="noStrike"/>
                        <a:t>112</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Yon Rei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7"/>
                  </a:ext>
                </a:extLst>
              </a:tr>
              <a:tr h="195187">
                <a:tc>
                  <a:txBody>
                    <a:bodyPr/>
                    <a:lstStyle/>
                    <a:p>
                      <a:pPr algn="r">
                        <a:defRPr/>
                      </a:pPr>
                      <a:r>
                        <a:rPr lang="de-DE" sz="1100" u="none" strike="noStrike"/>
                        <a:t>113</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Kaminari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8"/>
                  </a:ext>
                </a:extLst>
              </a:tr>
              <a:tr h="195187">
                <a:tc>
                  <a:txBody>
                    <a:bodyPr/>
                    <a:lstStyle/>
                    <a:p>
                      <a:pPr algn="r">
                        <a:defRPr/>
                      </a:pPr>
                      <a:r>
                        <a:rPr lang="de-DE" sz="1100" u="none" strike="noStrike"/>
                        <a:t>114</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Tori Tobi</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9"/>
                  </a:ext>
                </a:extLst>
              </a:tr>
              <a:tr h="195187">
                <a:tc>
                  <a:txBody>
                    <a:bodyPr/>
                    <a:lstStyle/>
                    <a:p>
                      <a:pPr algn="r">
                        <a:defRPr/>
                      </a:pPr>
                      <a:r>
                        <a:rPr lang="de-DE" sz="1100" u="none" strike="noStrike"/>
                        <a:t>115</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Meikyo Shodan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0"/>
                  </a:ext>
                </a:extLst>
              </a:tr>
              <a:tr h="195187">
                <a:tc>
                  <a:txBody>
                    <a:bodyPr/>
                    <a:lstStyle/>
                    <a:p>
                      <a:pPr algn="r">
                        <a:defRPr/>
                      </a:pPr>
                      <a:r>
                        <a:rPr lang="de-DE" sz="1100" u="none" strike="noStrike"/>
                        <a:t>116</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Meikyo Nidan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1"/>
                  </a:ext>
                </a:extLst>
              </a:tr>
              <a:tr h="195187">
                <a:tc>
                  <a:txBody>
                    <a:bodyPr/>
                    <a:lstStyle/>
                    <a:p>
                      <a:pPr algn="r">
                        <a:defRPr/>
                      </a:pPr>
                      <a:r>
                        <a:rPr lang="de-DE" sz="1100" u="none" strike="noStrike"/>
                        <a:t>117</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Meikyo Sandan</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12"/>
                  </a:ext>
                </a:extLst>
              </a:tr>
            </a:tbl>
          </a:graphicData>
        </a:graphic>
      </p:graphicFrame>
      <p:graphicFrame>
        <p:nvGraphicFramePr>
          <p:cNvPr id="1621815340" name="Tabelle 29"/>
          <p:cNvGraphicFramePr>
            <a:graphicFrameLocks noGrp="1"/>
          </p:cNvGraphicFramePr>
          <p:nvPr/>
        </p:nvGraphicFramePr>
        <p:xfrm>
          <a:off x="9597325" y="1020904"/>
          <a:ext cx="2286000" cy="190500"/>
        </p:xfrm>
        <a:graphic>
          <a:graphicData uri="http://schemas.openxmlformats.org/drawingml/2006/table">
            <a:tbl>
              <a:tblPr>
                <a:tableStyleId>{5C22544A-7EE6-4342-B048-85BDC9FD1C3A}</a:tableStyleId>
              </a:tblPr>
              <a:tblGrid>
                <a:gridCol w="758982">
                  <a:extLst>
                    <a:ext uri="{9D8B030D-6E8A-4147-A177-3AD203B41FA5}">
                      <a16:colId xmlns:a16="http://schemas.microsoft.com/office/drawing/2014/main" val="20000"/>
                    </a:ext>
                  </a:extLst>
                </a:gridCol>
                <a:gridCol w="1527018">
                  <a:extLst>
                    <a:ext uri="{9D8B030D-6E8A-4147-A177-3AD203B41FA5}">
                      <a16:colId xmlns:a16="http://schemas.microsoft.com/office/drawing/2014/main" val="20001"/>
                    </a:ext>
                  </a:extLst>
                </a:gridCol>
              </a:tblGrid>
              <a:tr h="190500">
                <a:tc>
                  <a:txBody>
                    <a:bodyPr/>
                    <a:lstStyle/>
                    <a:p>
                      <a:pPr algn="r">
                        <a:defRPr/>
                      </a:pPr>
                      <a:r>
                        <a:rPr lang="de-DE" sz="1100" u="none" strike="noStrike"/>
                        <a:t>118</a:t>
                      </a:r>
                      <a:endParaRPr lang="de-DE" sz="1100" b="0" i="0" u="none" strike="noStrike">
                        <a:solidFill>
                          <a:srgbClr val="000000"/>
                        </a:solidFill>
                        <a:latin typeface="Calibri"/>
                      </a:endParaRPr>
                    </a:p>
                  </a:txBody>
                  <a:tcPr marL="9525" marR="9525" marT="9525" marB="0" anchor="b"/>
                </a:tc>
                <a:tc>
                  <a:txBody>
                    <a:bodyPr/>
                    <a:lstStyle/>
                    <a:p>
                      <a:pPr algn="l">
                        <a:defRPr/>
                      </a:pPr>
                      <a:r>
                        <a:rPr lang="de-DE" sz="1100" u="none" strike="noStrike"/>
                        <a:t>Tensho</a:t>
                      </a:r>
                      <a:endParaRPr lang="de-DE" sz="1100" b="0" i="0" u="none" strike="noStrike">
                        <a:solidFill>
                          <a:srgbClr val="000000"/>
                        </a:solidFill>
                        <a:latin typeface="Calibri"/>
                      </a:endParaRPr>
                    </a:p>
                  </a:txBody>
                  <a:tcPr marL="9525" marR="9525" marT="9525" marB="0" anchor="b"/>
                </a:tc>
                <a:extLst>
                  <a:ext uri="{0D108BD9-81ED-4DB2-BD59-A6C34878D82A}">
                    <a16:rowId xmlns:a16="http://schemas.microsoft.com/office/drawing/2014/main" val="10000"/>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97933523" name="Titel 1"/>
          <p:cNvSpPr>
            <a:spLocks noGrp="1"/>
          </p:cNvSpPr>
          <p:nvPr>
            <p:ph type="title"/>
          </p:nvPr>
        </p:nvSpPr>
        <p:spPr bwMode="auto"/>
        <p:txBody>
          <a:bodyPr/>
          <a:lstStyle/>
          <a:p>
            <a:pPr>
              <a:defRPr/>
            </a:pPr>
            <a:r>
              <a:rPr lang="de-DE" sz="3200" b="0" i="0" u="none" strike="noStrike">
                <a:latin typeface="Calibri-Light"/>
              </a:rPr>
              <a:t>Kata Performance</a:t>
            </a:r>
            <a:endParaRPr lang="de-DE"/>
          </a:p>
        </p:txBody>
      </p:sp>
      <p:sp>
        <p:nvSpPr>
          <p:cNvPr id="704955291" name="Textfeld 3"/>
          <p:cNvSpPr txBox="1"/>
          <p:nvPr/>
        </p:nvSpPr>
        <p:spPr bwMode="auto">
          <a:xfrm>
            <a:off x="966458" y="2249817"/>
            <a:ext cx="7507586" cy="307777"/>
          </a:xfrm>
          <a:prstGeom prst="rect">
            <a:avLst/>
          </a:prstGeom>
          <a:noFill/>
        </p:spPr>
        <p:txBody>
          <a:bodyPr wrap="square">
            <a:spAutoFit/>
          </a:bodyPr>
          <a:lstStyle/>
          <a:p>
            <a:pPr algn="l">
              <a:defRPr/>
            </a:pPr>
            <a:r>
              <a:rPr lang="de-DE" sz="1400" b="1" i="0" u="none" strike="noStrike">
                <a:latin typeface="Calibri-Light"/>
              </a:rPr>
              <a:t>Conformance</a:t>
            </a:r>
            <a:r>
              <a:rPr lang="de-DE" sz="1400" b="1">
                <a:latin typeface="Calibri-Light"/>
              </a:rPr>
              <a:t> - </a:t>
            </a:r>
            <a:r>
              <a:rPr lang="en-US" sz="1400" b="1" i="0" u="none" strike="noStrike">
                <a:latin typeface="Calibri-Light"/>
              </a:rPr>
              <a:t>To the form itself and the standards of the applicable style (Ryu-ha).</a:t>
            </a:r>
            <a:endParaRPr lang="de-DE" sz="2000" b="1"/>
          </a:p>
        </p:txBody>
      </p:sp>
      <p:sp>
        <p:nvSpPr>
          <p:cNvPr id="2144529193" name="Textfeld 5"/>
          <p:cNvSpPr txBox="1"/>
          <p:nvPr/>
        </p:nvSpPr>
        <p:spPr bwMode="auto">
          <a:xfrm>
            <a:off x="966458" y="2644170"/>
            <a:ext cx="10757780" cy="1846659"/>
          </a:xfrm>
          <a:prstGeom prst="rect">
            <a:avLst/>
          </a:prstGeom>
          <a:noFill/>
        </p:spPr>
        <p:txBody>
          <a:bodyPr wrap="square">
            <a:spAutoFit/>
          </a:bodyPr>
          <a:lstStyle/>
          <a:p>
            <a:pPr algn="l">
              <a:defRPr/>
            </a:pPr>
            <a:r>
              <a:rPr lang="de-DE" sz="1600" b="1" i="1" u="sng" strike="noStrike">
                <a:latin typeface="Calibri-Light"/>
              </a:rPr>
              <a:t>Technical performance</a:t>
            </a:r>
            <a:endParaRPr lang="de-DE" sz="1200" b="1" i="1" u="sng" strike="noStrike">
              <a:latin typeface="Calibri-Light"/>
            </a:endParaRPr>
          </a:p>
          <a:p>
            <a:pPr algn="l">
              <a:defRPr/>
            </a:pPr>
            <a:r>
              <a:rPr lang="de-DE" sz="1400" b="0" i="0" u="none" strike="noStrike">
                <a:latin typeface="Wingdings-Regular"/>
              </a:rPr>
              <a:t> </a:t>
            </a:r>
            <a:r>
              <a:rPr lang="de-DE" sz="1400" b="0" i="0" u="none" strike="noStrike">
                <a:latin typeface="Calibri-Light"/>
              </a:rPr>
              <a:t>Stances</a:t>
            </a:r>
            <a:endParaRPr/>
          </a:p>
          <a:p>
            <a:pPr algn="l">
              <a:defRPr/>
            </a:pPr>
            <a:r>
              <a:rPr lang="de-DE" sz="1400" b="0" i="0" u="none" strike="noStrike">
                <a:latin typeface="Wingdings-Regular"/>
              </a:rPr>
              <a:t> </a:t>
            </a:r>
            <a:r>
              <a:rPr lang="de-DE" sz="1400" b="0" i="0" u="none" strike="noStrike">
                <a:latin typeface="Calibri-Light"/>
              </a:rPr>
              <a:t>Techniques</a:t>
            </a:r>
            <a:endParaRPr/>
          </a:p>
          <a:p>
            <a:pPr algn="l">
              <a:defRPr/>
            </a:pPr>
            <a:r>
              <a:rPr lang="de-DE" sz="1400" b="0" i="0" u="none" strike="noStrike">
                <a:latin typeface="Wingdings-Regular"/>
              </a:rPr>
              <a:t> </a:t>
            </a:r>
            <a:r>
              <a:rPr lang="de-DE" sz="1400" b="0" i="0" u="none" strike="noStrike">
                <a:latin typeface="Calibri-Light"/>
              </a:rPr>
              <a:t>Transitional movements</a:t>
            </a:r>
            <a:endParaRPr/>
          </a:p>
          <a:p>
            <a:pPr algn="l">
              <a:defRPr/>
            </a:pPr>
            <a:r>
              <a:rPr lang="de-DE" sz="1400" b="0" i="0" u="none" strike="noStrike">
                <a:latin typeface="Wingdings-Regular"/>
              </a:rPr>
              <a:t> </a:t>
            </a:r>
            <a:r>
              <a:rPr lang="de-DE" sz="1400" b="0" i="0" u="none" strike="noStrike">
                <a:latin typeface="Calibri-Light"/>
              </a:rPr>
              <a:t>Timing/Synchronization</a:t>
            </a:r>
            <a:endParaRPr/>
          </a:p>
          <a:p>
            <a:pPr algn="l">
              <a:defRPr/>
            </a:pPr>
            <a:r>
              <a:rPr lang="de-DE" sz="1400" b="0" i="0" u="none" strike="noStrike">
                <a:latin typeface="Wingdings-Regular"/>
              </a:rPr>
              <a:t> </a:t>
            </a:r>
            <a:r>
              <a:rPr lang="de-DE" sz="1400" b="0" i="0" u="none" strike="noStrike">
                <a:latin typeface="Calibri-Light"/>
              </a:rPr>
              <a:t>Correct breathing</a:t>
            </a:r>
            <a:endParaRPr/>
          </a:p>
          <a:p>
            <a:pPr algn="l">
              <a:defRPr/>
            </a:pPr>
            <a:r>
              <a:rPr lang="de-DE" sz="1400" b="0" i="0" u="none" strike="noStrike">
                <a:latin typeface="Wingdings-Regular"/>
              </a:rPr>
              <a:t> </a:t>
            </a:r>
            <a:r>
              <a:rPr lang="de-DE" sz="1400" b="0" i="0" u="none" strike="noStrike">
                <a:latin typeface="Calibri-Light"/>
              </a:rPr>
              <a:t>Focus (kime)</a:t>
            </a:r>
            <a:endParaRPr/>
          </a:p>
          <a:p>
            <a:pPr algn="l">
              <a:defRPr/>
            </a:pPr>
            <a:r>
              <a:rPr lang="de-DE" sz="1400" b="0" i="0" u="none" strike="noStrike">
                <a:latin typeface="Wingdings-Regular"/>
              </a:rPr>
              <a:t> </a:t>
            </a:r>
            <a:r>
              <a:rPr lang="de-DE" sz="1400" b="0" i="0" u="none" strike="noStrike">
                <a:latin typeface="Calibri-Light"/>
              </a:rPr>
              <a:t>Technical difficulty</a:t>
            </a:r>
            <a:endParaRPr lang="de-DE" sz="2000"/>
          </a:p>
        </p:txBody>
      </p:sp>
      <p:sp>
        <p:nvSpPr>
          <p:cNvPr id="120164357" name="Textfeld 7"/>
          <p:cNvSpPr txBox="1"/>
          <p:nvPr/>
        </p:nvSpPr>
        <p:spPr bwMode="auto">
          <a:xfrm>
            <a:off x="966458" y="4490829"/>
            <a:ext cx="6097508" cy="1200329"/>
          </a:xfrm>
          <a:prstGeom prst="rect">
            <a:avLst/>
          </a:prstGeom>
          <a:noFill/>
        </p:spPr>
        <p:txBody>
          <a:bodyPr wrap="square">
            <a:spAutoFit/>
          </a:bodyPr>
          <a:lstStyle/>
          <a:p>
            <a:pPr algn="l">
              <a:defRPr/>
            </a:pPr>
            <a:r>
              <a:rPr lang="de-DE" sz="1600" b="1" i="1" u="sng" strike="noStrike">
                <a:latin typeface="Calibri-Light"/>
              </a:rPr>
              <a:t>Athletic performance</a:t>
            </a:r>
            <a:endParaRPr/>
          </a:p>
          <a:p>
            <a:pPr algn="l">
              <a:defRPr/>
            </a:pPr>
            <a:r>
              <a:rPr lang="de-DE" sz="1400" b="0" i="0" u="none" strike="noStrike">
                <a:latin typeface="Wingdings-Regular"/>
              </a:rPr>
              <a:t> </a:t>
            </a:r>
            <a:r>
              <a:rPr lang="de-DE" sz="1400" b="0" i="0" u="none" strike="noStrike">
                <a:latin typeface="Calibri-Light"/>
              </a:rPr>
              <a:t>Strength</a:t>
            </a:r>
            <a:endParaRPr/>
          </a:p>
          <a:p>
            <a:pPr algn="l">
              <a:defRPr/>
            </a:pPr>
            <a:r>
              <a:rPr lang="de-DE" sz="1400" b="0" i="0" u="none" strike="noStrike">
                <a:latin typeface="Wingdings-Regular"/>
              </a:rPr>
              <a:t> </a:t>
            </a:r>
            <a:r>
              <a:rPr lang="de-DE" sz="1400" b="0" i="0" u="none" strike="noStrike">
                <a:latin typeface="Calibri-Light"/>
              </a:rPr>
              <a:t>Speed</a:t>
            </a:r>
            <a:endParaRPr/>
          </a:p>
          <a:p>
            <a:pPr algn="l">
              <a:defRPr/>
            </a:pPr>
            <a:r>
              <a:rPr lang="de-DE" sz="1400" b="0" i="0" u="none" strike="noStrike">
                <a:latin typeface="Wingdings-Regular"/>
              </a:rPr>
              <a:t> </a:t>
            </a:r>
            <a:r>
              <a:rPr lang="de-DE" sz="1400" b="0" i="0" u="none" strike="noStrike">
                <a:latin typeface="Calibri-Light"/>
              </a:rPr>
              <a:t>Balance</a:t>
            </a:r>
            <a:endParaRPr/>
          </a:p>
          <a:p>
            <a:pPr algn="l">
              <a:defRPr/>
            </a:pPr>
            <a:r>
              <a:rPr lang="de-DE" sz="1400" b="0" i="0" u="none" strike="noStrike">
                <a:latin typeface="Wingdings-Regular"/>
              </a:rPr>
              <a:t> </a:t>
            </a:r>
            <a:r>
              <a:rPr lang="de-DE" sz="1400" b="0" i="0" u="none" strike="noStrike">
                <a:latin typeface="Calibri-Light"/>
              </a:rPr>
              <a:t>Rhythm</a:t>
            </a:r>
            <a:endParaRPr lang="de-D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74010759" name="Textfeld 2"/>
          <p:cNvSpPr txBox="1"/>
          <p:nvPr/>
        </p:nvSpPr>
        <p:spPr bwMode="auto">
          <a:xfrm>
            <a:off x="405144" y="238150"/>
            <a:ext cx="10803046" cy="800219"/>
          </a:xfrm>
          <a:prstGeom prst="rect">
            <a:avLst/>
          </a:prstGeom>
          <a:noFill/>
        </p:spPr>
        <p:txBody>
          <a:bodyPr wrap="square">
            <a:spAutoFit/>
          </a:bodyPr>
          <a:lstStyle/>
          <a:p>
            <a:pPr algn="l">
              <a:defRPr/>
            </a:pPr>
            <a:r>
              <a:rPr lang="de-DE" sz="1600" b="1" i="1" u="none" strike="noStrike">
                <a:latin typeface="Calibri-Light"/>
              </a:rPr>
              <a:t>Disqualification</a:t>
            </a:r>
            <a:endParaRPr/>
          </a:p>
          <a:p>
            <a:pPr algn="l">
              <a:defRPr/>
            </a:pPr>
            <a:endParaRPr lang="de-DE" sz="1600" b="1" i="1" u="none" strike="noStrike">
              <a:latin typeface="Calibri-Light"/>
            </a:endParaRPr>
          </a:p>
          <a:p>
            <a:pPr algn="l">
              <a:defRPr/>
            </a:pPr>
            <a:r>
              <a:rPr lang="en-US" sz="1400" b="0" i="0" u="none" strike="noStrike">
                <a:highlight>
                  <a:srgbClr val="FFFF00"/>
                </a:highlight>
                <a:latin typeface="Calibri-Light"/>
              </a:rPr>
              <a:t>A competitor or a team of competitors may be disqualified for any of </a:t>
            </a:r>
            <a:r>
              <a:rPr lang="de-DE" sz="1400" b="0" i="0" u="none" strike="noStrike">
                <a:highlight>
                  <a:srgbClr val="FFFF00"/>
                </a:highlight>
                <a:latin typeface="Calibri-Light"/>
              </a:rPr>
              <a:t>the following reasons:</a:t>
            </a:r>
            <a:endParaRPr lang="de-DE" sz="2000">
              <a:highlight>
                <a:srgbClr val="FFFF00"/>
              </a:highlight>
            </a:endParaRPr>
          </a:p>
        </p:txBody>
      </p:sp>
      <p:sp>
        <p:nvSpPr>
          <p:cNvPr id="869128385" name="Textfeld 4"/>
          <p:cNvSpPr txBox="1"/>
          <p:nvPr/>
        </p:nvSpPr>
        <p:spPr bwMode="auto">
          <a:xfrm>
            <a:off x="360629" y="1041148"/>
            <a:ext cx="11470741" cy="738664"/>
          </a:xfrm>
          <a:prstGeom prst="rect">
            <a:avLst/>
          </a:prstGeom>
          <a:noFill/>
        </p:spPr>
        <p:txBody>
          <a:bodyPr wrap="square">
            <a:spAutoFit/>
          </a:bodyPr>
          <a:lstStyle/>
          <a:p>
            <a:pPr algn="l">
              <a:defRPr/>
            </a:pPr>
            <a:r>
              <a:rPr lang="en-US" sz="1400" b="0" i="0" u="none" strike="noStrike">
                <a:latin typeface="Calibri-Light"/>
              </a:rPr>
              <a:t>Performing the wrong kata or announcing the wrong kata. Perform a kata other than the one declared at the Jury table or announce a kata other than the one declared at the Jury table. When the athlete pronounces the name of the kata, the referee, in the event of a discrepancy with what the athlete declared at the Jury table, must repeat the name of the kata to be performed. If the announced kata is still different what was declared at the table.</a:t>
            </a:r>
            <a:endParaRPr lang="de-DE" sz="2000"/>
          </a:p>
        </p:txBody>
      </p:sp>
      <p:sp>
        <p:nvSpPr>
          <p:cNvPr id="2023993401" name="Textfeld 8"/>
          <p:cNvSpPr txBox="1"/>
          <p:nvPr/>
        </p:nvSpPr>
        <p:spPr bwMode="auto">
          <a:xfrm>
            <a:off x="366668" y="1874067"/>
            <a:ext cx="11470741" cy="738664"/>
          </a:xfrm>
          <a:prstGeom prst="rect">
            <a:avLst/>
          </a:prstGeom>
          <a:noFill/>
        </p:spPr>
        <p:txBody>
          <a:bodyPr wrap="square">
            <a:spAutoFit/>
          </a:bodyPr>
          <a:lstStyle/>
          <a:p>
            <a:pPr algn="l">
              <a:defRPr/>
            </a:pPr>
            <a:r>
              <a:rPr lang="en-US" sz="1400" b="0" i="0" u="sng" strike="noStrike">
                <a:latin typeface="Calibri-Light"/>
              </a:rPr>
              <a:t>Failing to bow at the beginning/ ending and completion of </a:t>
            </a:r>
            <a:r>
              <a:rPr lang="de-DE" sz="1400" b="0" i="0" u="sng" strike="noStrike">
                <a:latin typeface="Calibri-Light"/>
              </a:rPr>
              <a:t>the kata performance. </a:t>
            </a:r>
            <a:r>
              <a:rPr lang="en-US" sz="1400" b="0" i="0" u="sng" strike="noStrike">
                <a:latin typeface="Calibri-Light"/>
              </a:rPr>
              <a:t>ii. A distinct pause or stop in the performance. iii. Interference with the function of the judges (such as the judge having to move for safety reasons or making physical contact with a judge). iv. Belt falling off during the performance. v. Failure to follow the instructions of the Chief Judge or other </a:t>
            </a:r>
            <a:r>
              <a:rPr lang="de-DE" sz="1400" b="0" i="0" u="sng" strike="noStrike">
                <a:latin typeface="Calibri-Light"/>
              </a:rPr>
              <a:t>misconduct.</a:t>
            </a:r>
            <a:endParaRPr lang="de-DE" sz="2000" u="sng"/>
          </a:p>
        </p:txBody>
      </p:sp>
      <p:sp>
        <p:nvSpPr>
          <p:cNvPr id="1522738068" name="Textfeld 10"/>
          <p:cNvSpPr txBox="1"/>
          <p:nvPr/>
        </p:nvSpPr>
        <p:spPr bwMode="auto">
          <a:xfrm>
            <a:off x="405144" y="2794823"/>
            <a:ext cx="6097508" cy="338554"/>
          </a:xfrm>
          <a:prstGeom prst="rect">
            <a:avLst/>
          </a:prstGeom>
          <a:noFill/>
        </p:spPr>
        <p:txBody>
          <a:bodyPr wrap="square">
            <a:spAutoFit/>
          </a:bodyPr>
          <a:lstStyle/>
          <a:p>
            <a:pPr>
              <a:defRPr/>
            </a:pPr>
            <a:r>
              <a:rPr lang="de-DE" sz="1600" b="1" i="0" u="sng" strike="noStrike">
                <a:latin typeface="Calibri-Light"/>
              </a:rPr>
              <a:t>Fouls</a:t>
            </a:r>
            <a:endParaRPr lang="de-DE" sz="2400" b="1" u="sng"/>
          </a:p>
        </p:txBody>
      </p:sp>
      <p:sp>
        <p:nvSpPr>
          <p:cNvPr id="1034632413" name="Textfeld 12"/>
          <p:cNvSpPr txBox="1"/>
          <p:nvPr/>
        </p:nvSpPr>
        <p:spPr bwMode="auto">
          <a:xfrm>
            <a:off x="405144" y="3133377"/>
            <a:ext cx="11381712" cy="276999"/>
          </a:xfrm>
          <a:prstGeom prst="rect">
            <a:avLst/>
          </a:prstGeom>
          <a:noFill/>
        </p:spPr>
        <p:txBody>
          <a:bodyPr wrap="square">
            <a:spAutoFit/>
          </a:bodyPr>
          <a:lstStyle/>
          <a:p>
            <a:pPr algn="l">
              <a:defRPr/>
            </a:pPr>
            <a:r>
              <a:rPr lang="en-US" sz="1200" b="0" i="0" u="none" strike="noStrike">
                <a:highlight>
                  <a:srgbClr val="FFFF00"/>
                </a:highlight>
                <a:latin typeface="Calibri-Light"/>
              </a:rPr>
              <a:t>The following fouls, if apparent, must be considered in the evaluation according to above criteria:</a:t>
            </a:r>
            <a:endParaRPr lang="de-DE">
              <a:highlight>
                <a:srgbClr val="FFFF00"/>
              </a:highlight>
            </a:endParaRPr>
          </a:p>
        </p:txBody>
      </p:sp>
      <p:sp>
        <p:nvSpPr>
          <p:cNvPr id="979063074" name="Textfeld 14"/>
          <p:cNvSpPr txBox="1"/>
          <p:nvPr/>
        </p:nvSpPr>
        <p:spPr bwMode="auto">
          <a:xfrm>
            <a:off x="405143" y="3471931"/>
            <a:ext cx="11470741" cy="461665"/>
          </a:xfrm>
          <a:prstGeom prst="rect">
            <a:avLst/>
          </a:prstGeom>
          <a:noFill/>
        </p:spPr>
        <p:txBody>
          <a:bodyPr wrap="square">
            <a:spAutoFit/>
          </a:bodyPr>
          <a:lstStyle/>
          <a:p>
            <a:pPr algn="l">
              <a:defRPr/>
            </a:pPr>
            <a:r>
              <a:rPr lang="en-US" sz="1200" b="0" i="0" u="none" strike="noStrike">
                <a:latin typeface="Calibri-Light"/>
              </a:rPr>
              <a:t>i. Minor loss of balance.</a:t>
            </a:r>
            <a:endParaRPr/>
          </a:p>
          <a:p>
            <a:pPr algn="l">
              <a:defRPr/>
            </a:pPr>
            <a:r>
              <a:rPr lang="en-US" sz="1200" b="0" i="0" u="none" strike="noStrike">
                <a:latin typeface="Calibri-Light"/>
              </a:rPr>
              <a:t>ii. Performing a movement in an incorrect or incomplete manner such as failure to fully execute a block or punching off target.</a:t>
            </a:r>
            <a:endParaRPr lang="de-DE"/>
          </a:p>
        </p:txBody>
      </p:sp>
      <p:sp>
        <p:nvSpPr>
          <p:cNvPr id="214574112" name="Textfeld 16"/>
          <p:cNvSpPr txBox="1"/>
          <p:nvPr/>
        </p:nvSpPr>
        <p:spPr bwMode="auto">
          <a:xfrm>
            <a:off x="405143" y="3880694"/>
            <a:ext cx="11381712" cy="276999"/>
          </a:xfrm>
          <a:prstGeom prst="rect">
            <a:avLst/>
          </a:prstGeom>
          <a:noFill/>
        </p:spPr>
        <p:txBody>
          <a:bodyPr wrap="square">
            <a:spAutoFit/>
          </a:bodyPr>
          <a:lstStyle/>
          <a:p>
            <a:pPr algn="l">
              <a:defRPr/>
            </a:pPr>
            <a:r>
              <a:rPr lang="en-US" sz="1200" b="0" i="0" u="none" strike="noStrike">
                <a:latin typeface="Calibri-Light"/>
              </a:rPr>
              <a:t>iii. Asynchronous movement, such as delivering a technique before the body transition is completed, or in the case of team kata; failing to do a </a:t>
            </a:r>
            <a:r>
              <a:rPr lang="de-DE" sz="1200" b="0" i="0" u="none" strike="noStrike">
                <a:latin typeface="Calibri-Light"/>
              </a:rPr>
              <a:t>movement in unison.</a:t>
            </a:r>
            <a:endParaRPr lang="de-DE"/>
          </a:p>
        </p:txBody>
      </p:sp>
      <p:sp>
        <p:nvSpPr>
          <p:cNvPr id="1828255192" name="Textfeld 18"/>
          <p:cNvSpPr txBox="1"/>
          <p:nvPr/>
        </p:nvSpPr>
        <p:spPr bwMode="auto">
          <a:xfrm>
            <a:off x="405143" y="4078174"/>
            <a:ext cx="11470740" cy="646331"/>
          </a:xfrm>
          <a:prstGeom prst="rect">
            <a:avLst/>
          </a:prstGeom>
          <a:noFill/>
        </p:spPr>
        <p:txBody>
          <a:bodyPr wrap="square">
            <a:spAutoFit/>
          </a:bodyPr>
          <a:lstStyle/>
          <a:p>
            <a:pPr algn="l">
              <a:defRPr/>
            </a:pPr>
            <a:r>
              <a:rPr lang="en-US" sz="1200" b="0" i="0" u="none" strike="noStrike">
                <a:latin typeface="Calibri-Light"/>
              </a:rPr>
              <a:t>iv. Use of audible cues (from any other person, including other team members) or theatrics such as stamping the feet, slapping the chest, arms, or karate-gi, or inappropriate exhalation, will automatically be penalized by the judges deducting the total portion of the score for the technical performance of the kata (and thus losing one third of the total score for the performance)</a:t>
            </a:r>
            <a:endParaRPr lang="de-DE"/>
          </a:p>
        </p:txBody>
      </p:sp>
      <p:sp>
        <p:nvSpPr>
          <p:cNvPr id="1865125789" name="Textfeld 20"/>
          <p:cNvSpPr txBox="1"/>
          <p:nvPr/>
        </p:nvSpPr>
        <p:spPr bwMode="auto">
          <a:xfrm>
            <a:off x="405143" y="4628011"/>
            <a:ext cx="11381711" cy="276999"/>
          </a:xfrm>
          <a:prstGeom prst="rect">
            <a:avLst/>
          </a:prstGeom>
          <a:noFill/>
        </p:spPr>
        <p:txBody>
          <a:bodyPr wrap="square">
            <a:spAutoFit/>
          </a:bodyPr>
          <a:lstStyle/>
          <a:p>
            <a:pPr algn="l">
              <a:defRPr/>
            </a:pPr>
            <a:r>
              <a:rPr lang="en-US" sz="1200" b="0" i="0" u="none" strike="noStrike">
                <a:latin typeface="Calibri-Light"/>
              </a:rPr>
              <a:t>v. Belt coming loose to the extent that it is coming off the hips during the performance.</a:t>
            </a:r>
            <a:endParaRPr lang="de-DE"/>
          </a:p>
        </p:txBody>
      </p:sp>
      <p:sp>
        <p:nvSpPr>
          <p:cNvPr id="394181539" name="Textfeld 22"/>
          <p:cNvSpPr txBox="1"/>
          <p:nvPr/>
        </p:nvSpPr>
        <p:spPr bwMode="auto">
          <a:xfrm>
            <a:off x="405143" y="4874766"/>
            <a:ext cx="11381710" cy="276999"/>
          </a:xfrm>
          <a:prstGeom prst="rect">
            <a:avLst/>
          </a:prstGeom>
          <a:noFill/>
        </p:spPr>
        <p:txBody>
          <a:bodyPr wrap="square">
            <a:spAutoFit/>
          </a:bodyPr>
          <a:lstStyle/>
          <a:p>
            <a:pPr algn="l">
              <a:defRPr/>
            </a:pPr>
            <a:r>
              <a:rPr lang="en-US" sz="1200" b="0" i="0" u="none" strike="noStrike">
                <a:latin typeface="Calibri-Light"/>
              </a:rPr>
              <a:t>vi. Time wasting, including prolonged marching, excessive bowing or prolonged pause before </a:t>
            </a:r>
            <a:r>
              <a:rPr lang="de-DE" sz="1200" b="0" i="0" u="none" strike="noStrike">
                <a:latin typeface="Calibri-Light"/>
              </a:rPr>
              <a:t>starting the performance.</a:t>
            </a:r>
            <a:endParaRPr lang="de-DE"/>
          </a:p>
        </p:txBody>
      </p:sp>
      <p:sp>
        <p:nvSpPr>
          <p:cNvPr id="873708742" name="Textfeld 24"/>
          <p:cNvSpPr txBox="1"/>
          <p:nvPr/>
        </p:nvSpPr>
        <p:spPr bwMode="auto">
          <a:xfrm>
            <a:off x="405142" y="5104402"/>
            <a:ext cx="11515253" cy="276999"/>
          </a:xfrm>
          <a:prstGeom prst="rect">
            <a:avLst/>
          </a:prstGeom>
          <a:noFill/>
        </p:spPr>
        <p:txBody>
          <a:bodyPr wrap="square">
            <a:spAutoFit/>
          </a:bodyPr>
          <a:lstStyle/>
          <a:p>
            <a:pPr algn="l">
              <a:defRPr/>
            </a:pPr>
            <a:r>
              <a:rPr lang="en-US" sz="1200" b="0" i="0" u="none" strike="noStrike">
                <a:latin typeface="Calibri-Light"/>
              </a:rPr>
              <a:t>vii. Distracting Judges by moving around while the opponent is </a:t>
            </a:r>
            <a:r>
              <a:rPr lang="de-DE" sz="1200" b="0" i="0" u="none" strike="noStrike">
                <a:latin typeface="Calibri-Light"/>
              </a:rPr>
              <a:t>performing</a:t>
            </a:r>
            <a:endParaRPr lang="de-D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96322205" name="Textfeld 2"/>
          <p:cNvSpPr txBox="1"/>
          <p:nvPr/>
        </p:nvSpPr>
        <p:spPr bwMode="auto">
          <a:xfrm>
            <a:off x="903084" y="504297"/>
            <a:ext cx="10775886" cy="338554"/>
          </a:xfrm>
          <a:prstGeom prst="rect">
            <a:avLst/>
          </a:prstGeom>
          <a:noFill/>
        </p:spPr>
        <p:txBody>
          <a:bodyPr wrap="square">
            <a:spAutoFit/>
          </a:bodyPr>
          <a:lstStyle/>
          <a:p>
            <a:pPr>
              <a:defRPr/>
            </a:pPr>
            <a:r>
              <a:rPr lang="de-DE" sz="1600" b="1" i="1" u="none" strike="noStrike">
                <a:latin typeface="Calibri-LightItalic"/>
              </a:rPr>
              <a:t>EXPLANATION</a:t>
            </a:r>
            <a:r>
              <a:rPr lang="de-DE" sz="1200" b="0" i="1" u="none" strike="noStrike">
                <a:latin typeface="Calibri-LightItalic"/>
              </a:rPr>
              <a:t>:</a:t>
            </a:r>
            <a:endParaRPr lang="de-DE"/>
          </a:p>
        </p:txBody>
      </p:sp>
      <p:sp>
        <p:nvSpPr>
          <p:cNvPr id="672585171" name="Textfeld 4"/>
          <p:cNvSpPr txBox="1"/>
          <p:nvPr/>
        </p:nvSpPr>
        <p:spPr bwMode="auto">
          <a:xfrm>
            <a:off x="903082" y="1163463"/>
            <a:ext cx="10938849" cy="461665"/>
          </a:xfrm>
          <a:prstGeom prst="rect">
            <a:avLst/>
          </a:prstGeom>
          <a:noFill/>
        </p:spPr>
        <p:txBody>
          <a:bodyPr wrap="square">
            <a:spAutoFit/>
          </a:bodyPr>
          <a:lstStyle/>
          <a:p>
            <a:pPr algn="l">
              <a:defRPr/>
            </a:pPr>
            <a:r>
              <a:rPr lang="en-US" sz="1200" b="0" i="1" u="none" strike="noStrike">
                <a:solidFill>
                  <a:srgbClr val="1E487C"/>
                </a:solidFill>
                <a:latin typeface="Calibri-LightItalic"/>
              </a:rPr>
              <a:t>iii. Kata is not a dance or theatrical performance. It must adhere to the traditional values and principles. It must be realistic in fighting terms and display concentration, power, and potential impact in its techniques. It must demonstrate strength, power, and speed — as well as grace, rhythm, and </a:t>
            </a:r>
            <a:r>
              <a:rPr lang="de-DE" sz="1200" b="0" i="1" u="none" strike="noStrike">
                <a:solidFill>
                  <a:srgbClr val="1E487C"/>
                </a:solidFill>
                <a:latin typeface="Calibri-LightItalic"/>
              </a:rPr>
              <a:t>balance.</a:t>
            </a:r>
            <a:endParaRPr lang="de-DE"/>
          </a:p>
        </p:txBody>
      </p:sp>
      <p:sp>
        <p:nvSpPr>
          <p:cNvPr id="832332826" name="Textfeld 6"/>
          <p:cNvSpPr txBox="1"/>
          <p:nvPr/>
        </p:nvSpPr>
        <p:spPr bwMode="auto">
          <a:xfrm>
            <a:off x="903082" y="1625128"/>
            <a:ext cx="11029384" cy="276999"/>
          </a:xfrm>
          <a:prstGeom prst="rect">
            <a:avLst/>
          </a:prstGeom>
          <a:noFill/>
        </p:spPr>
        <p:txBody>
          <a:bodyPr wrap="square">
            <a:spAutoFit/>
          </a:bodyPr>
          <a:lstStyle/>
          <a:p>
            <a:pPr algn="l">
              <a:defRPr/>
            </a:pPr>
            <a:r>
              <a:rPr lang="en-US" sz="1200" b="0" i="1" u="none" strike="noStrike">
                <a:solidFill>
                  <a:srgbClr val="1E487C"/>
                </a:solidFill>
                <a:latin typeface="Calibri-LightItalic"/>
              </a:rPr>
              <a:t>iv. Team members must start the Kata facing in the same direction and towards the Chief Judge.</a:t>
            </a:r>
            <a:endParaRPr lang="de-DE"/>
          </a:p>
        </p:txBody>
      </p:sp>
      <p:sp>
        <p:nvSpPr>
          <p:cNvPr id="1594395149" name="Textfeld 8"/>
          <p:cNvSpPr txBox="1"/>
          <p:nvPr/>
        </p:nvSpPr>
        <p:spPr bwMode="auto">
          <a:xfrm>
            <a:off x="903082" y="1905723"/>
            <a:ext cx="10849446" cy="276999"/>
          </a:xfrm>
          <a:prstGeom prst="rect">
            <a:avLst/>
          </a:prstGeom>
          <a:noFill/>
        </p:spPr>
        <p:txBody>
          <a:bodyPr wrap="square">
            <a:spAutoFit/>
          </a:bodyPr>
          <a:lstStyle/>
          <a:p>
            <a:pPr algn="l">
              <a:defRPr/>
            </a:pPr>
            <a:r>
              <a:rPr lang="en-US" sz="1200" b="0" i="1" u="none" strike="noStrike">
                <a:solidFill>
                  <a:srgbClr val="1E487C"/>
                </a:solidFill>
                <a:latin typeface="Calibri-LightItalic"/>
              </a:rPr>
              <a:t>v. The members must demonstrate competence in allaspects of the Kata performance, as well as</a:t>
            </a:r>
            <a:r>
              <a:rPr lang="en-US" sz="1200" i="1">
                <a:solidFill>
                  <a:srgbClr val="1E487C"/>
                </a:solidFill>
                <a:latin typeface="Calibri-LightItalic"/>
              </a:rPr>
              <a:t> </a:t>
            </a:r>
            <a:r>
              <a:rPr lang="de-DE" sz="1200" b="0" i="1" u="none" strike="noStrike">
                <a:solidFill>
                  <a:srgbClr val="1E487C"/>
                </a:solidFill>
                <a:latin typeface="Calibri-LightItalic"/>
              </a:rPr>
              <a:t>synchronization.</a:t>
            </a:r>
            <a:endParaRPr lang="de-DE"/>
          </a:p>
        </p:txBody>
      </p:sp>
      <p:sp>
        <p:nvSpPr>
          <p:cNvPr id="311467661" name="Textfeld 10"/>
          <p:cNvSpPr txBox="1"/>
          <p:nvPr/>
        </p:nvSpPr>
        <p:spPr bwMode="auto">
          <a:xfrm>
            <a:off x="903082" y="2182722"/>
            <a:ext cx="10849446" cy="461665"/>
          </a:xfrm>
          <a:prstGeom prst="rect">
            <a:avLst/>
          </a:prstGeom>
          <a:noFill/>
        </p:spPr>
        <p:txBody>
          <a:bodyPr wrap="square">
            <a:spAutoFit/>
          </a:bodyPr>
          <a:lstStyle/>
          <a:p>
            <a:pPr algn="l">
              <a:defRPr/>
            </a:pPr>
            <a:r>
              <a:rPr lang="en-US" sz="1200" b="0" i="0" u="none" strike="noStrike">
                <a:solidFill>
                  <a:srgbClr val="1E487C"/>
                </a:solidFill>
                <a:latin typeface="Calibri-Light"/>
              </a:rPr>
              <a:t>vi. Signals to initiate and stop the execution of the kata, to stomp, to tap the chest, arms or Karategi, as well as to sigh, are examples of external signals and the Judges must take them into </a:t>
            </a:r>
            <a:r>
              <a:rPr lang="de-DE" sz="1200" b="0" i="0" u="none" strike="noStrike">
                <a:solidFill>
                  <a:srgbClr val="1E487C"/>
                </a:solidFill>
                <a:latin typeface="Calibri-Light"/>
              </a:rPr>
              <a:t>account when evaluating.</a:t>
            </a:r>
            <a:endParaRPr lang="de-DE"/>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19889934" name="Titel 1"/>
          <p:cNvSpPr>
            <a:spLocks noGrp="1"/>
          </p:cNvSpPr>
          <p:nvPr>
            <p:ph type="title"/>
          </p:nvPr>
        </p:nvSpPr>
        <p:spPr bwMode="auto"/>
        <p:txBody>
          <a:bodyPr/>
          <a:lstStyle/>
          <a:p>
            <a:pPr>
              <a:defRPr/>
            </a:pPr>
            <a:r>
              <a:rPr lang="de-DE" sz="3200" b="1" i="0" u="none" strike="noStrike">
                <a:latin typeface="Arial-BoldMT"/>
              </a:rPr>
              <a:t>APPENDIX 2:</a:t>
            </a:r>
            <a:endParaRPr lang="de-DE"/>
          </a:p>
        </p:txBody>
      </p:sp>
      <p:graphicFrame>
        <p:nvGraphicFramePr>
          <p:cNvPr id="1829768883" name="Tabelle 2"/>
          <p:cNvGraphicFramePr>
            <a:graphicFrameLocks noGrp="1"/>
          </p:cNvGraphicFramePr>
          <p:nvPr/>
        </p:nvGraphicFramePr>
        <p:xfrm>
          <a:off x="800100" y="2521305"/>
          <a:ext cx="8128000" cy="3708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defRPr/>
                      </a:pPr>
                      <a:r>
                        <a:rPr lang="en-US" sz="1800" b="0" i="0" u="none" strike="noStrike">
                          <a:latin typeface="Calibri-Light"/>
                        </a:rPr>
                        <a:t>REFEREE AND JUDGES GESTURES, SIGNALS AND ANNOUNCEMENTS</a:t>
                      </a:r>
                      <a:endParaRPr lang="de-DE"/>
                    </a:p>
                  </a:txBody>
                  <a:tcPr/>
                </a:tc>
                <a:extLst>
                  <a:ext uri="{0D108BD9-81ED-4DB2-BD59-A6C34878D82A}">
                    <a16:rowId xmlns:a16="http://schemas.microsoft.com/office/drawing/2014/main" val="10000"/>
                  </a:ext>
                </a:extLst>
              </a:tr>
            </a:tbl>
          </a:graphicData>
        </a:graphic>
      </p:graphicFrame>
      <p:graphicFrame>
        <p:nvGraphicFramePr>
          <p:cNvPr id="1503002660" name="Tabelle 3"/>
          <p:cNvGraphicFramePr>
            <a:graphicFrameLocks noGrp="1"/>
          </p:cNvGraphicFramePr>
          <p:nvPr/>
        </p:nvGraphicFramePr>
        <p:xfrm>
          <a:off x="800100" y="3063687"/>
          <a:ext cx="8128000" cy="3708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0000"/>
                    </a:ext>
                  </a:extLst>
                </a:gridCol>
              </a:tblGrid>
              <a:tr h="370840">
                <a:tc>
                  <a:txBody>
                    <a:bodyPr/>
                    <a:lstStyle/>
                    <a:p>
                      <a:pPr>
                        <a:defRPr/>
                      </a:pPr>
                      <a:r>
                        <a:rPr lang="en-US" sz="1800" b="0" i="0" u="none" strike="noStrike">
                          <a:latin typeface="Calibri-Light"/>
                        </a:rPr>
                        <a:t>GESTURES AND SIGNALS / ANNOUNCEMENTS AND GESTURES OF THE REFEREE</a:t>
                      </a:r>
                      <a:endParaRPr lang="de-DE"/>
                    </a:p>
                  </a:txBody>
                  <a:tcPr/>
                </a:tc>
                <a:extLst>
                  <a:ext uri="{0D108BD9-81ED-4DB2-BD59-A6C34878D82A}">
                    <a16:rowId xmlns:a16="http://schemas.microsoft.com/office/drawing/2014/main" val="10000"/>
                  </a:ext>
                </a:extLst>
              </a:tr>
            </a:tbl>
          </a:graphicData>
        </a:graphic>
      </p:graphicFrame>
      <p:graphicFrame>
        <p:nvGraphicFramePr>
          <p:cNvPr id="1469387259" name="Tabelle 4"/>
          <p:cNvGraphicFramePr>
            <a:graphicFrameLocks noGrp="1"/>
          </p:cNvGraphicFramePr>
          <p:nvPr/>
        </p:nvGraphicFramePr>
        <p:xfrm>
          <a:off x="800100" y="3606069"/>
          <a:ext cx="8128000" cy="2074901"/>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1160501">
                <a:tc>
                  <a:txBody>
                    <a:bodyPr/>
                    <a:lstStyle/>
                    <a:p>
                      <a:pPr algn="l">
                        <a:defRPr/>
                      </a:pPr>
                      <a:r>
                        <a:rPr lang="de-DE" sz="1800" b="0" i="0" u="none" strike="noStrike">
                          <a:latin typeface="Calibri-Light"/>
                        </a:rPr>
                        <a:t>SHOMEN-NI-REI</a:t>
                      </a:r>
                      <a:endParaRPr/>
                    </a:p>
                    <a:p>
                      <a:pPr algn="l">
                        <a:defRPr/>
                      </a:pPr>
                      <a:r>
                        <a:rPr lang="en-US" sz="1800" b="0" i="0" u="none" strike="noStrike">
                          <a:latin typeface="Calibri-Light"/>
                        </a:rPr>
                        <a:t>The Referee extends his arms palms to the front.</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470648">
                <a:tc>
                  <a:txBody>
                    <a:bodyPr/>
                    <a:lstStyle/>
                    <a:p>
                      <a:pPr algn="l">
                        <a:defRPr/>
                      </a:pPr>
                      <a:r>
                        <a:rPr lang="de-DE" sz="1800" b="0" i="0" u="none" strike="noStrike">
                          <a:latin typeface="Calibri-Light"/>
                        </a:rPr>
                        <a:t>OTAGAI-NI-REI</a:t>
                      </a:r>
                      <a:endParaRPr/>
                    </a:p>
                    <a:p>
                      <a:pPr algn="l">
                        <a:defRPr/>
                      </a:pPr>
                      <a:r>
                        <a:rPr lang="en-US" sz="1800" b="0" i="0" u="none" strike="noStrike">
                          <a:latin typeface="Calibri-Light"/>
                        </a:rPr>
                        <a:t>The Referee motions to the contestants to bow to each other</a:t>
                      </a: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297900245" name="Grafik 6"/>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5748950" y="3690564"/>
            <a:ext cx="1457608" cy="935147"/>
          </a:xfrm>
          <a:prstGeom prst="rect">
            <a:avLst/>
          </a:prstGeom>
        </p:spPr>
      </p:pic>
      <p:pic>
        <p:nvPicPr>
          <p:cNvPr id="424322285" name="Grafik 8"/>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5748950" y="4796067"/>
            <a:ext cx="1457607" cy="884903"/>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1722988733" name="Tabelle 1"/>
          <p:cNvGraphicFramePr>
            <a:graphicFrameLocks noGrp="1"/>
          </p:cNvGraphicFramePr>
          <p:nvPr/>
        </p:nvGraphicFramePr>
        <p:xfrm>
          <a:off x="610606" y="502383"/>
          <a:ext cx="8128000" cy="32004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800" b="0" i="0" u="none" strike="noStrike">
                          <a:latin typeface="Calibri-Light"/>
                        </a:rPr>
                        <a:t>SHOBU HAJIME</a:t>
                      </a:r>
                      <a:endParaRPr/>
                    </a:p>
                    <a:p>
                      <a:pPr algn="l">
                        <a:defRPr/>
                      </a:pPr>
                      <a:r>
                        <a:rPr lang="de-DE" sz="1800" b="0" i="0" u="none" strike="noStrike">
                          <a:latin typeface="Calibri-Light"/>
                        </a:rPr>
                        <a:t>“Start the Match”</a:t>
                      </a:r>
                      <a:endParaRPr/>
                    </a:p>
                    <a:p>
                      <a:pPr algn="l">
                        <a:defRPr/>
                      </a:pPr>
                      <a:r>
                        <a:rPr lang="en-US" sz="1800" b="0" i="0" u="none" strike="noStrike">
                          <a:latin typeface="Calibri-Light"/>
                        </a:rPr>
                        <a:t>After the announcement, the Referee takes a step back</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800" b="0" i="0" u="none" strike="noStrike">
                          <a:latin typeface="Calibri-Light"/>
                        </a:rPr>
                        <a:t>YAME</a:t>
                      </a:r>
                      <a:endParaRPr/>
                    </a:p>
                    <a:p>
                      <a:pPr algn="l">
                        <a:defRPr/>
                      </a:pPr>
                      <a:r>
                        <a:rPr lang="de-DE" sz="1800" b="0" i="0" u="none" strike="noStrike">
                          <a:latin typeface="Calibri-Light"/>
                        </a:rPr>
                        <a:t>“Stop”</a:t>
                      </a:r>
                      <a:endParaRPr/>
                    </a:p>
                    <a:p>
                      <a:pPr algn="l">
                        <a:defRPr/>
                      </a:pPr>
                      <a:r>
                        <a:rPr lang="en-US" sz="1800" b="0" i="0" u="none" strike="noStrike">
                          <a:latin typeface="Calibri-Light"/>
                        </a:rPr>
                        <a:t>Interruption or end of a match or bout. As he makes the</a:t>
                      </a:r>
                      <a:endParaRPr/>
                    </a:p>
                    <a:p>
                      <a:pPr algn="l">
                        <a:defRPr/>
                      </a:pPr>
                      <a:r>
                        <a:rPr lang="en-US" sz="1800" b="0" i="0" u="none" strike="noStrike">
                          <a:latin typeface="Calibri-Light"/>
                        </a:rPr>
                        <a:t>announcement, the Referee makes a downward chopping motion with</a:t>
                      </a:r>
                      <a:endParaRPr/>
                    </a:p>
                    <a:p>
                      <a:pPr algn="l">
                        <a:defRPr/>
                      </a:pPr>
                      <a:r>
                        <a:rPr lang="de-DE" sz="1800" b="0" i="0" u="none" strike="noStrike">
                          <a:latin typeface="Calibri-Light"/>
                        </a:rPr>
                        <a:t>his hand.</a:t>
                      </a: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1608296654" name="Grafik 3"/>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5948127" y="615318"/>
            <a:ext cx="1050202" cy="865239"/>
          </a:xfrm>
          <a:prstGeom prst="rect">
            <a:avLst/>
          </a:prstGeom>
        </p:spPr>
      </p:pic>
      <p:pic>
        <p:nvPicPr>
          <p:cNvPr id="250486999" name="Grafik 5"/>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6015102" y="2178714"/>
            <a:ext cx="1050202" cy="1035265"/>
          </a:xfrm>
          <a:prstGeom prst="rect">
            <a:avLst/>
          </a:prstGeom>
        </p:spPr>
      </p:pic>
      <p:graphicFrame>
        <p:nvGraphicFramePr>
          <p:cNvPr id="867627299" name="Tabelle 6"/>
          <p:cNvGraphicFramePr>
            <a:graphicFrameLocks noGrp="1"/>
          </p:cNvGraphicFramePr>
          <p:nvPr/>
        </p:nvGraphicFramePr>
        <p:xfrm>
          <a:off x="610606" y="3815718"/>
          <a:ext cx="8128000" cy="2981743"/>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800" b="0" i="0" u="none" strike="noStrike">
                          <a:latin typeface="Calibri-Light"/>
                        </a:rPr>
                        <a:t>TSUZUKETE HAJIME</a:t>
                      </a:r>
                      <a:endParaRPr/>
                    </a:p>
                    <a:p>
                      <a:pPr algn="l">
                        <a:defRPr/>
                      </a:pPr>
                      <a:r>
                        <a:rPr lang="de-DE" sz="1800" b="0" i="0" u="none" strike="noStrike">
                          <a:latin typeface="Calibri-Light"/>
                        </a:rPr>
                        <a:t>“Resume fighting—Begin”</a:t>
                      </a:r>
                      <a:endParaRPr/>
                    </a:p>
                    <a:p>
                      <a:pPr algn="l">
                        <a:defRPr/>
                      </a:pPr>
                      <a:r>
                        <a:rPr lang="en-US" sz="1800" b="0" i="0" u="none" strike="noStrike">
                          <a:latin typeface="Calibri-Light"/>
                        </a:rPr>
                        <a:t>As he says “Tsuzukete”, and standing in a forward stance, the Referee</a:t>
                      </a:r>
                      <a:endParaRPr/>
                    </a:p>
                    <a:p>
                      <a:pPr algn="l">
                        <a:defRPr/>
                      </a:pPr>
                      <a:r>
                        <a:rPr lang="en-US" sz="1800" b="0" i="0" u="none" strike="noStrike">
                          <a:latin typeface="Calibri-Light"/>
                        </a:rPr>
                        <a:t>extends his arms outward with his palms facing the contestants. As he</a:t>
                      </a:r>
                      <a:endParaRPr/>
                    </a:p>
                    <a:p>
                      <a:pPr algn="l">
                        <a:defRPr/>
                      </a:pPr>
                      <a:r>
                        <a:rPr lang="en-US" sz="1800" b="0" i="0" u="none" strike="noStrike">
                          <a:latin typeface="Calibri-Light"/>
                        </a:rPr>
                        <a:t>says “Hajime” he turns the palms and brings them rapidly towards one</a:t>
                      </a:r>
                      <a:endParaRPr/>
                    </a:p>
                    <a:p>
                      <a:pPr algn="l">
                        <a:defRPr/>
                      </a:pPr>
                      <a:r>
                        <a:rPr lang="en-US" sz="1800" b="0" i="0" u="none" strike="noStrike">
                          <a:latin typeface="Calibri-Light"/>
                        </a:rPr>
                        <a:t>another at the same time stepping back.</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421423">
                <a:tc>
                  <a:txBody>
                    <a:bodyPr/>
                    <a:lstStyle/>
                    <a:p>
                      <a:pPr>
                        <a:defRPr/>
                      </a:pP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1764954845" name="Grafik 8"/>
          <p:cNvPicPr>
            <a:picLocks noChangeAspect="1"/>
          </p:cNvPicPr>
          <p:nvPr/>
        </p:nvPicPr>
        <p:blipFill rotWithShape="1">
          <a:blip r:embed="rId7">
            <a:extLst>
              <a:ext uri="{96DAC541-7B7A-43D3-8B79-37D633B846F1}">
                <asvg:svgBlip xmlns:asvg="http://schemas.microsoft.com/office/drawing/2016/SVG/main" r:embed="rId8"/>
              </a:ext>
            </a:extLst>
          </a:blip>
          <a:stretch/>
        </p:blipFill>
        <p:spPr bwMode="auto">
          <a:xfrm>
            <a:off x="5576935" y="4282289"/>
            <a:ext cx="2046083" cy="133086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grpSp>
        <p:nvGrpSpPr>
          <p:cNvPr id="1128311957" name="Group 10"/>
          <p:cNvGrpSpPr>
            <a:grpSpLocks noGrp="1" noUngrp="1" noRot="1" noChangeAspect="1" noMove="1" noResize="1"/>
          </p:cNvGrpSpPr>
          <p:nvPr/>
        </p:nvGrpSpPr>
        <p:grpSpPr bwMode="auto">
          <a:xfrm>
            <a:off x="0" y="-8467"/>
            <a:ext cx="12192000" cy="6866466"/>
            <a:chOff x="0" y="-8467"/>
            <a:chExt cx="12192000" cy="6866466"/>
          </a:xfrm>
        </p:grpSpPr>
        <p:cxnSp>
          <p:nvCxnSpPr>
            <p:cNvPr id="12" name="Straight Connector 11"/>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6" name="Isosceles Triangle 15"/>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7"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8"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9"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0" name="Isosceles Triangle 19"/>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1" name="Isosceles Triangle 20"/>
            <p:cNvSpPr/>
            <p:nvPr/>
          </p:nvSpPr>
          <p:spPr bwMode="auto">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pic>
        <p:nvPicPr>
          <p:cNvPr id="1731744673" name="Picture 6"/>
          <p:cNvPicPr>
            <a:picLocks noChangeAspect="1"/>
          </p:cNvPicPr>
          <p:nvPr/>
        </p:nvPicPr>
        <p:blipFill rotWithShape="1">
          <a:blip r:embed="rId3"/>
          <a:srcRect t="8533" r="-1" b="4897"/>
          <a:stretch/>
        </p:blipFill>
        <p:spPr bwMode="auto">
          <a:xfrm>
            <a:off x="4269854" y="-1"/>
            <a:ext cx="7922146" cy="6858001"/>
          </a:xfrm>
          <a:custGeom>
            <a:avLst/>
            <a:gdLst/>
            <a:ahLst/>
            <a:cxnLst/>
            <a:rect l="l" t="t" r="r" b="b"/>
            <a:pathLst>
              <a:path w="7922146" h="6858001" extrusionOk="0">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443554910" name="Textfeld 4"/>
          <p:cNvSpPr txBox="1"/>
          <p:nvPr/>
        </p:nvSpPr>
        <p:spPr bwMode="auto">
          <a:xfrm>
            <a:off x="677334" y="2160589"/>
            <a:ext cx="3851122" cy="3880773"/>
          </a:xfrm>
          <a:prstGeom prst="rect">
            <a:avLst/>
          </a:prstGeom>
        </p:spPr>
        <p:txBody>
          <a:bodyPr vertOverflow="overflow" horzOverflow="overflow" vert="horz" wrap="square" lIns="91440" tIns="45720" rIns="91440" bIns="45720" numCol="1" spcCol="0" rtlCol="0" fromWordArt="0" anchor="t" anchorCtr="0" forceAA="0" compatLnSpc="0">
            <a:normAutofit fontScale="90000" lnSpcReduction="2000"/>
          </a:bodyPr>
          <a:lstStyle/>
          <a:p>
            <a:pPr>
              <a:lnSpc>
                <a:spcPct val="90000"/>
              </a:lnSpc>
              <a:spcBef>
                <a:spcPts val="1000"/>
              </a:spcBef>
              <a:buClr>
                <a:schemeClr val="accent1"/>
              </a:buClr>
              <a:buSzPct val="80000"/>
              <a:buFont typeface="Wingdings 3"/>
              <a:buChar char=""/>
              <a:defRPr/>
            </a:pPr>
            <a:r>
              <a:rPr lang="en-US" b="1" i="0" u="none" strike="noStrike">
                <a:solidFill>
                  <a:schemeClr val="tx1">
                    <a:lumMod val="75000"/>
                    <a:lumOff val="25000"/>
                  </a:schemeClr>
                </a:solidFill>
              </a:rPr>
              <a:t>ARTICLE 2: OFFICIAL DRESS</a:t>
            </a:r>
            <a:endParaRPr lang="en-US" b="1">
              <a:solidFill>
                <a:schemeClr val="tx1">
                  <a:lumMod val="75000"/>
                  <a:lumOff val="25000"/>
                </a:schemeClr>
              </a:solidFill>
            </a:endParaRPr>
          </a:p>
          <a:p>
            <a:pPr>
              <a:lnSpc>
                <a:spcPct val="90000"/>
              </a:lnSpc>
              <a:spcBef>
                <a:spcPts val="1000"/>
              </a:spcBef>
              <a:buClr>
                <a:schemeClr val="accent1"/>
              </a:buClr>
              <a:buSzPct val="80000"/>
              <a:buFont typeface="Wingdings 3"/>
              <a:buChar char=""/>
              <a:defRPr/>
            </a:pPr>
            <a:endParaRPr lang="en-US" b="1" i="0" u="none" strike="noStrike">
              <a:solidFill>
                <a:schemeClr val="tx1">
                  <a:lumMod val="75000"/>
                  <a:lumOff val="25000"/>
                </a:schemeClr>
              </a:solidFill>
            </a:endParaRPr>
          </a:p>
          <a:p>
            <a:pPr>
              <a:lnSpc>
                <a:spcPct val="90000"/>
              </a:lnSpc>
              <a:spcBef>
                <a:spcPts val="1000"/>
              </a:spcBef>
              <a:buClr>
                <a:schemeClr val="accent1"/>
              </a:buClr>
              <a:buSzPct val="80000"/>
              <a:buFont typeface="Wingdings 3"/>
              <a:buChar char=""/>
              <a:defRPr/>
            </a:pPr>
            <a:r>
              <a:rPr lang="en-US" sz="900" b="0" i="0" u="none" strike="noStrike">
                <a:solidFill>
                  <a:schemeClr val="tx1">
                    <a:lumMod val="75000"/>
                    <a:lumOff val="25000"/>
                  </a:schemeClr>
                </a:solidFill>
              </a:rPr>
              <a:t>1. Contestants and their coaches must wear the official uniform as here in defined.</a:t>
            </a:r>
            <a:endParaRPr/>
          </a:p>
          <a:p>
            <a:pPr>
              <a:lnSpc>
                <a:spcPct val="90000"/>
              </a:lnSpc>
              <a:spcBef>
                <a:spcPts val="1000"/>
              </a:spcBef>
              <a:buClr>
                <a:schemeClr val="accent1"/>
              </a:buClr>
              <a:buSzPct val="80000"/>
              <a:buFont typeface="Wingdings 3"/>
              <a:buChar char=""/>
              <a:defRPr/>
            </a:pPr>
            <a:endParaRPr lang="en-US" sz="900" b="0" i="0" u="none" strike="noStrike">
              <a:solidFill>
                <a:schemeClr val="tx1">
                  <a:lumMod val="75000"/>
                  <a:lumOff val="25000"/>
                </a:schemeClr>
              </a:solidFill>
            </a:endParaRPr>
          </a:p>
          <a:p>
            <a:pPr>
              <a:lnSpc>
                <a:spcPct val="90000"/>
              </a:lnSpc>
              <a:spcBef>
                <a:spcPts val="1000"/>
              </a:spcBef>
              <a:buClr>
                <a:schemeClr val="accent1"/>
              </a:buClr>
              <a:buSzPct val="80000"/>
              <a:buFont typeface="Wingdings 3"/>
              <a:buChar char=""/>
              <a:defRPr/>
            </a:pPr>
            <a:r>
              <a:rPr lang="en-US" sz="900" b="0" i="0" u="none" strike="noStrike">
                <a:solidFill>
                  <a:schemeClr val="tx1">
                    <a:lumMod val="75000"/>
                    <a:lumOff val="25000"/>
                  </a:schemeClr>
                </a:solidFill>
              </a:rPr>
              <a:t>2. The Referee Commission may disbar any official or competitor who does not comply with this regulation.</a:t>
            </a:r>
            <a:endParaRPr/>
          </a:p>
          <a:p>
            <a:pPr>
              <a:lnSpc>
                <a:spcPct val="90000"/>
              </a:lnSpc>
              <a:spcBef>
                <a:spcPts val="1000"/>
              </a:spcBef>
              <a:buClr>
                <a:schemeClr val="accent1"/>
              </a:buClr>
              <a:buSzPct val="80000"/>
              <a:buFont typeface="Wingdings 3"/>
              <a:buChar char=""/>
              <a:defRPr/>
            </a:pPr>
            <a:endParaRPr lang="en-US" sz="900" b="0" i="0" u="none" strike="noStrike">
              <a:solidFill>
                <a:schemeClr val="tx1">
                  <a:lumMod val="75000"/>
                  <a:lumOff val="25000"/>
                </a:schemeClr>
              </a:solidFill>
            </a:endParaRPr>
          </a:p>
          <a:p>
            <a:pPr>
              <a:lnSpc>
                <a:spcPct val="90000"/>
              </a:lnSpc>
              <a:spcBef>
                <a:spcPts val="1000"/>
              </a:spcBef>
              <a:buClr>
                <a:schemeClr val="accent1"/>
              </a:buClr>
              <a:buSzPct val="80000"/>
              <a:buFont typeface="Wingdings 3"/>
              <a:buChar char=""/>
              <a:defRPr/>
            </a:pPr>
            <a:r>
              <a:rPr lang="en-US" sz="900" b="1" i="0" u="none" strike="noStrike">
                <a:solidFill>
                  <a:schemeClr val="tx1">
                    <a:lumMod val="75000"/>
                    <a:lumOff val="25000"/>
                  </a:schemeClr>
                </a:solidFill>
              </a:rPr>
              <a:t>REFEREES</a:t>
            </a:r>
            <a:endParaRPr/>
          </a:p>
          <a:p>
            <a:pPr>
              <a:lnSpc>
                <a:spcPct val="90000"/>
              </a:lnSpc>
              <a:spcBef>
                <a:spcPts val="1000"/>
              </a:spcBef>
              <a:buClr>
                <a:schemeClr val="accent1"/>
              </a:buClr>
              <a:buSzPct val="80000"/>
              <a:buFont typeface="Wingdings 3"/>
              <a:buChar char=""/>
              <a:defRPr/>
            </a:pPr>
            <a:endParaRPr lang="en-US" sz="900" b="1" i="0" u="none" strike="noStrike">
              <a:solidFill>
                <a:schemeClr val="tx1">
                  <a:lumMod val="75000"/>
                  <a:lumOff val="25000"/>
                </a:schemeClr>
              </a:solidFill>
            </a:endParaRPr>
          </a:p>
          <a:p>
            <a:pPr>
              <a:lnSpc>
                <a:spcPct val="90000"/>
              </a:lnSpc>
              <a:spcBef>
                <a:spcPts val="1000"/>
              </a:spcBef>
              <a:buClr>
                <a:schemeClr val="accent1"/>
              </a:buClr>
              <a:buSzPct val="80000"/>
              <a:buFont typeface="Wingdings 3"/>
              <a:buChar char=""/>
              <a:defRPr/>
            </a:pPr>
            <a:r>
              <a:rPr lang="en-US" sz="900" b="0" i="0" u="none" strike="noStrike">
                <a:solidFill>
                  <a:schemeClr val="tx1">
                    <a:lumMod val="75000"/>
                    <a:lumOff val="25000"/>
                  </a:schemeClr>
                </a:solidFill>
              </a:rPr>
              <a:t>Referees and Judges must wear the official uniform designated by the Referee Commission. This uniform must be worn at all tournaments and courses. </a:t>
            </a:r>
            <a:r>
              <a:rPr lang="en-US" sz="900" b="1" i="0" u="sng" strike="noStrike">
                <a:solidFill>
                  <a:schemeClr val="tx1">
                    <a:lumMod val="75000"/>
                    <a:lumOff val="25000"/>
                  </a:schemeClr>
                </a:solidFill>
              </a:rPr>
              <a:t>The official uniform will be as follows:</a:t>
            </a:r>
            <a:endParaRPr/>
          </a:p>
          <a:p>
            <a:pPr>
              <a:lnSpc>
                <a:spcPct val="90000"/>
              </a:lnSpc>
              <a:spcBef>
                <a:spcPts val="1000"/>
              </a:spcBef>
              <a:buClr>
                <a:schemeClr val="accent1"/>
              </a:buClr>
              <a:buSzPct val="80000"/>
              <a:buFont typeface="Wingdings 3"/>
              <a:buChar char=""/>
              <a:defRPr/>
            </a:pPr>
            <a:endParaRPr lang="en-US" sz="900" b="0" i="0" u="none" strike="noStrike">
              <a:solidFill>
                <a:schemeClr val="tx1">
                  <a:lumMod val="75000"/>
                  <a:lumOff val="25000"/>
                </a:schemeClr>
              </a:solidFill>
            </a:endParaRPr>
          </a:p>
          <a:p>
            <a:pPr>
              <a:lnSpc>
                <a:spcPct val="90000"/>
              </a:lnSpc>
              <a:spcBef>
                <a:spcPts val="1000"/>
              </a:spcBef>
              <a:buClr>
                <a:schemeClr val="accent1"/>
              </a:buClr>
              <a:buSzPct val="80000"/>
              <a:buFont typeface="Wingdings 3"/>
              <a:buChar char=""/>
              <a:defRPr/>
            </a:pPr>
            <a:r>
              <a:rPr lang="en-US" sz="900" b="1" i="0" u="none" strike="noStrike">
                <a:solidFill>
                  <a:schemeClr val="tx1">
                    <a:lumMod val="75000"/>
                    <a:lumOff val="25000"/>
                  </a:schemeClr>
                </a:solidFill>
              </a:rPr>
              <a:t>a. </a:t>
            </a:r>
            <a:r>
              <a:rPr lang="sl-SI" sz="900" b="1" i="0" u="none" strike="noStrike">
                <a:solidFill>
                  <a:schemeClr val="tx1">
                    <a:lumMod val="75000"/>
                    <a:lumOff val="25000"/>
                  </a:schemeClr>
                </a:solidFill>
              </a:rPr>
              <a:t>Grey pants </a:t>
            </a:r>
            <a:endParaRPr/>
          </a:p>
          <a:p>
            <a:pPr>
              <a:lnSpc>
                <a:spcPct val="90000"/>
              </a:lnSpc>
              <a:spcBef>
                <a:spcPts val="1000"/>
              </a:spcBef>
              <a:buClr>
                <a:schemeClr val="accent1"/>
              </a:buClr>
              <a:buSzPct val="80000"/>
              <a:buFont typeface="Wingdings 3"/>
              <a:buChar char=""/>
              <a:defRPr/>
            </a:pPr>
            <a:r>
              <a:rPr lang="en-US" sz="900" b="1" i="0" u="none" strike="noStrike">
                <a:solidFill>
                  <a:schemeClr val="tx1">
                    <a:lumMod val="75000"/>
                    <a:lumOff val="25000"/>
                  </a:schemeClr>
                </a:solidFill>
              </a:rPr>
              <a:t>b. </a:t>
            </a:r>
            <a:r>
              <a:rPr lang="sl-SI" sz="900" b="1" i="0" u="none" strike="noStrike">
                <a:solidFill>
                  <a:schemeClr val="tx1">
                    <a:lumMod val="75000"/>
                    <a:lumOff val="25000"/>
                  </a:schemeClr>
                </a:solidFill>
              </a:rPr>
              <a:t>White Shirt with WFF red tie</a:t>
            </a:r>
            <a:endParaRPr/>
          </a:p>
          <a:p>
            <a:pPr>
              <a:lnSpc>
                <a:spcPct val="90000"/>
              </a:lnSpc>
              <a:spcBef>
                <a:spcPts val="1000"/>
              </a:spcBef>
              <a:buClr>
                <a:schemeClr val="accent1"/>
              </a:buClr>
              <a:buSzPct val="80000"/>
              <a:buFont typeface="Wingdings 3"/>
              <a:buChar char=""/>
              <a:defRPr/>
            </a:pPr>
            <a:r>
              <a:rPr lang="en-US" sz="900" b="1" i="0" u="none" strike="noStrike">
                <a:solidFill>
                  <a:schemeClr val="tx1">
                    <a:lumMod val="75000"/>
                    <a:lumOff val="25000"/>
                  </a:schemeClr>
                </a:solidFill>
              </a:rPr>
              <a:t>c. </a:t>
            </a:r>
            <a:r>
              <a:rPr lang="sl-SI" sz="900" b="1" i="0" u="none" strike="noStrike">
                <a:solidFill>
                  <a:schemeClr val="tx1">
                    <a:lumMod val="75000"/>
                    <a:lumOff val="25000"/>
                  </a:schemeClr>
                </a:solidFill>
              </a:rPr>
              <a:t>Blue Navy Jacket ( optional ) </a:t>
            </a:r>
            <a:r>
              <a:rPr lang="sl-SI" sz="900" b="1">
                <a:solidFill>
                  <a:schemeClr val="tx1">
                    <a:lumMod val="75000"/>
                    <a:lumOff val="25000"/>
                  </a:schemeClr>
                </a:solidFill>
              </a:rPr>
              <a:t>and black shoes</a:t>
            </a:r>
            <a:endParaRPr lang="sl-SI" sz="900" b="1" i="0" u="none" strike="noStrike">
              <a:solidFill>
                <a:schemeClr val="tx1">
                  <a:lumMod val="75000"/>
                  <a:lumOff val="25000"/>
                </a:schemeClr>
              </a:solidFill>
            </a:endParaRPr>
          </a:p>
          <a:p>
            <a:pPr>
              <a:lnSpc>
                <a:spcPct val="90000"/>
              </a:lnSpc>
              <a:spcBef>
                <a:spcPts val="999"/>
              </a:spcBef>
              <a:buClr>
                <a:schemeClr val="accent1"/>
              </a:buClr>
              <a:buSzPct val="80000"/>
              <a:buFont typeface="Wingdings 3"/>
              <a:buChar char=""/>
              <a:defRPr/>
            </a:pPr>
            <a:endParaRPr lang="en-US" sz="900" b="1">
              <a:solidFill>
                <a:schemeClr val="tx1">
                  <a:lumMod val="75000"/>
                  <a:lumOff val="25000"/>
                </a:schemeClr>
              </a:solidFill>
            </a:endParaRPr>
          </a:p>
        </p:txBody>
      </p:sp>
      <p:cxnSp>
        <p:nvCxnSpPr>
          <p:cNvPr id="1658827425" name="Straight Connector 22"/>
          <p:cNvCxnSpPr>
            <a:cxnSpLocks noGrp="1" noRot="1" noChangeAspect="1" noMove="1" noResize="1" noEditPoints="1" noAdjustHandles="1" noChangeArrowheads="1" noChangeShapeType="1"/>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91629289" name="Straight Connector 24"/>
          <p:cNvCxnSpPr>
            <a:cxnSpLocks noGrp="1" noRot="1" noChangeAspect="1" noMove="1" noResize="1" noEditPoints="1" noAdjustHandles="1" noChangeArrowheads="1" noChangeShapeType="1"/>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48396009" name="Rectangle 23"/>
          <p:cNvSpPr>
            <a:spLocks noGrp="1" noRot="1" noChangeAspect="1" noMove="1" noResize="1" noEditPoints="1" noAdjustHandles="1" noChangeArrowheads="1" noChangeShapeType="1" noTextEdit="1"/>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8444996" name="Rectangle 25"/>
          <p:cNvSpPr>
            <a:spLocks noGrp="1" noRot="1" noChangeAspect="1" noMove="1" noResize="1" noEditPoints="1" noAdjustHandles="1" noChangeArrowheads="1" noChangeShapeType="1" noTextEdit="1"/>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935841501" name="Isosceles Triangle 24"/>
          <p:cNvSpPr>
            <a:spLocks noGrp="1" noRot="1" noChangeAspect="1" noMove="1" noResize="1" noEditPoints="1" noAdjustHandles="1" noChangeArrowheads="1" noChangeShapeType="1" noTextEdit="1"/>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972947023" name="Rectangle 27"/>
          <p:cNvSpPr>
            <a:spLocks noGrp="1" noRot="1" noChangeAspect="1" noMove="1" noResize="1" noEditPoints="1" noAdjustHandles="1" noChangeArrowheads="1" noChangeShapeType="1" noTextEdit="1"/>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50469185" name="Rectangle 28"/>
          <p:cNvSpPr>
            <a:spLocks noGrp="1" noRot="1" noChangeAspect="1" noMove="1" noResize="1" noEditPoints="1" noAdjustHandles="1" noChangeArrowheads="1" noChangeShapeType="1" noTextEdit="1"/>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489960358" name="Rectangle 29"/>
          <p:cNvSpPr>
            <a:spLocks noGrp="1" noRot="1" noChangeAspect="1" noMove="1" noResize="1" noEditPoints="1" noAdjustHandles="1" noChangeArrowheads="1" noChangeShapeType="1" noTextEdit="1"/>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88856943" name="Isosceles Triangle 29"/>
          <p:cNvSpPr>
            <a:spLocks noGrp="1" noRot="1" noChangeAspect="1" noMove="1" noResize="1" noEditPoints="1" noAdjustHandles="1" noChangeArrowheads="1" noChangeShapeType="1" noTextEdit="1"/>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93430966" name="Titel 1"/>
          <p:cNvSpPr>
            <a:spLocks noGrp="1"/>
          </p:cNvSpPr>
          <p:nvPr>
            <p:ph type="title"/>
          </p:nvPr>
        </p:nvSpPr>
        <p:spPr bwMode="auto"/>
        <p:txBody>
          <a:bodyPr/>
          <a:lstStyle/>
          <a:p>
            <a:pPr>
              <a:defRPr/>
            </a:pPr>
            <a:r>
              <a:rPr lang="de-DE" sz="3200" b="1" i="0" u="none" strike="noStrike">
                <a:latin typeface="Arial-BoldMT"/>
              </a:rPr>
              <a:t>KUMITE WITH 3 REFEREES</a:t>
            </a:r>
            <a:endParaRPr lang="de-DE"/>
          </a:p>
        </p:txBody>
      </p:sp>
      <p:graphicFrame>
        <p:nvGraphicFramePr>
          <p:cNvPr id="616267795" name="Tabelle 2"/>
          <p:cNvGraphicFramePr>
            <a:graphicFrameLocks noGrp="1"/>
          </p:cNvGraphicFramePr>
          <p:nvPr/>
        </p:nvGraphicFramePr>
        <p:xfrm>
          <a:off x="1534060" y="2847228"/>
          <a:ext cx="8044504" cy="3209540"/>
        </p:xfrm>
        <a:graphic>
          <a:graphicData uri="http://schemas.openxmlformats.org/drawingml/2006/table">
            <a:tbl>
              <a:tblPr firstRow="1" bandRow="1">
                <a:tableStyleId>{5C22544A-7EE6-4342-B048-85BDC9FD1C3A}</a:tableStyleId>
              </a:tblPr>
              <a:tblGrid>
                <a:gridCol w="4022252">
                  <a:extLst>
                    <a:ext uri="{9D8B030D-6E8A-4147-A177-3AD203B41FA5}">
                      <a16:colId xmlns:a16="http://schemas.microsoft.com/office/drawing/2014/main" val="20000"/>
                    </a:ext>
                  </a:extLst>
                </a:gridCol>
                <a:gridCol w="4022252">
                  <a:extLst>
                    <a:ext uri="{9D8B030D-6E8A-4147-A177-3AD203B41FA5}">
                      <a16:colId xmlns:a16="http://schemas.microsoft.com/office/drawing/2014/main" val="20001"/>
                    </a:ext>
                  </a:extLst>
                </a:gridCol>
              </a:tblGrid>
              <a:tr h="1604770">
                <a:tc>
                  <a:txBody>
                    <a:bodyPr/>
                    <a:lstStyle/>
                    <a:p>
                      <a:pPr>
                        <a:defRPr/>
                      </a:pPr>
                      <a:r>
                        <a:rPr lang="de-DE" sz="1800" b="1" i="0" u="none" strike="noStrike">
                          <a:latin typeface="Arial-BoldMT"/>
                        </a:rPr>
                        <a:t>Referee team</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1604770">
                <a:tc>
                  <a:txBody>
                    <a:bodyPr/>
                    <a:lstStyle/>
                    <a:p>
                      <a:pPr>
                        <a:defRPr/>
                      </a:pP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895770270" name="Grafik 4"/>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5960782" y="2935053"/>
            <a:ext cx="3185652" cy="1425677"/>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1847240527" name="Tabelle 1"/>
          <p:cNvGraphicFramePr>
            <a:graphicFrameLocks noGrp="1"/>
          </p:cNvGraphicFramePr>
          <p:nvPr/>
        </p:nvGraphicFramePr>
        <p:xfrm>
          <a:off x="751438" y="356501"/>
          <a:ext cx="9444776" cy="6144997"/>
        </p:xfrm>
        <a:graphic>
          <a:graphicData uri="http://schemas.openxmlformats.org/drawingml/2006/table">
            <a:tbl>
              <a:tblPr firstRow="1" bandRow="1">
                <a:tableStyleId>{5C22544A-7EE6-4342-B048-85BDC9FD1C3A}</a:tableStyleId>
              </a:tblPr>
              <a:tblGrid>
                <a:gridCol w="4722388">
                  <a:extLst>
                    <a:ext uri="{9D8B030D-6E8A-4147-A177-3AD203B41FA5}">
                      <a16:colId xmlns:a16="http://schemas.microsoft.com/office/drawing/2014/main" val="20000"/>
                    </a:ext>
                  </a:extLst>
                </a:gridCol>
                <a:gridCol w="4722388">
                  <a:extLst>
                    <a:ext uri="{9D8B030D-6E8A-4147-A177-3AD203B41FA5}">
                      <a16:colId xmlns:a16="http://schemas.microsoft.com/office/drawing/2014/main" val="20001"/>
                    </a:ext>
                  </a:extLst>
                </a:gridCol>
              </a:tblGrid>
              <a:tr h="3607212">
                <a:tc>
                  <a:txBody>
                    <a:bodyPr/>
                    <a:lstStyle/>
                    <a:p>
                      <a:pPr algn="l">
                        <a:defRPr/>
                      </a:pPr>
                      <a:r>
                        <a:rPr lang="en-US" sz="1200" b="0" i="0" u="none" strike="noStrike">
                          <a:latin typeface="ArialMT"/>
                        </a:rPr>
                        <a:t>When two judges give the same signal orindicate the same score for a competitor, the referee must stop the match and apply the</a:t>
                      </a:r>
                      <a:endParaRPr/>
                    </a:p>
                    <a:p>
                      <a:pPr algn="l">
                        <a:defRPr/>
                      </a:pPr>
                      <a:r>
                        <a:rPr lang="en-US" sz="1200" b="0" i="0" u="none" strike="noStrike">
                          <a:latin typeface="ArialMT"/>
                        </a:rPr>
                        <a:t>majority decision. When a judge signals a penalty or indicates a score for a competitor, the referee must take his opinion into consideration, but may refrain from interrupting the match if he</a:t>
                      </a:r>
                      <a:endParaRPr/>
                    </a:p>
                    <a:p>
                      <a:pPr algn="l">
                        <a:defRPr/>
                      </a:pPr>
                      <a:r>
                        <a:rPr lang="en-US" sz="1200" b="0" i="0" u="none" strike="noStrike">
                          <a:latin typeface="ArialMT"/>
                        </a:rPr>
                        <a:t>believes that he is in error. In any case, when the meeting is stopped the majority decision will prevail. The referee can ask the judges to reconsider their decision, but cannot make a</a:t>
                      </a:r>
                      <a:endParaRPr/>
                    </a:p>
                    <a:p>
                      <a:pPr algn="l">
                        <a:defRPr/>
                      </a:pPr>
                      <a:r>
                        <a:rPr lang="en-US" sz="1200" b="0" i="0" u="none" strike="noStrike">
                          <a:latin typeface="ArialMT"/>
                        </a:rPr>
                        <a:t>decision opposite to that of the two judges. The referee may ask the judges to review their decision if he believes that they were wrong or when compliance would represent a violation of</a:t>
                      </a:r>
                      <a:endParaRPr/>
                    </a:p>
                    <a:p>
                      <a:pPr algn="l">
                        <a:defRPr/>
                      </a:pPr>
                      <a:r>
                        <a:rPr lang="en-US" sz="1200" b="0" i="0" u="none" strike="noStrike">
                          <a:latin typeface="ArialMT"/>
                        </a:rPr>
                        <a:t>the rules, for example when a technique was performed with excessive contact, when a score is awarded to a competitor who was outside the competition area (jogai). When the two judges</a:t>
                      </a:r>
                      <a:endParaRPr/>
                    </a:p>
                    <a:p>
                      <a:pPr algn="l">
                        <a:defRPr/>
                      </a:pPr>
                      <a:r>
                        <a:rPr lang="en-US" sz="1200" b="0" i="0" u="none" strike="noStrike">
                          <a:latin typeface="ArialMT"/>
                        </a:rPr>
                        <a:t>have different opinions the referee can make a</a:t>
                      </a:r>
                      <a:endParaRPr/>
                    </a:p>
                    <a:p>
                      <a:pPr algn="l">
                        <a:defRPr/>
                      </a:pPr>
                      <a:r>
                        <a:rPr lang="en-US" sz="1200" b="0" i="0" u="none" strike="noStrike">
                          <a:latin typeface="ArialMT"/>
                        </a:rPr>
                        <a:t>decision which is supported by one of the </a:t>
                      </a:r>
                      <a:r>
                        <a:rPr lang="de-DE" sz="1200" b="0" i="0" u="none" strike="noStrike">
                          <a:latin typeface="ArialMT"/>
                        </a:rPr>
                        <a:t>judges.</a:t>
                      </a:r>
                      <a:endParaRPr lang="de-DE" sz="1200"/>
                    </a:p>
                  </a:txBody>
                  <a:tcPr/>
                </a:tc>
                <a:tc>
                  <a:txBody>
                    <a:bodyPr/>
                    <a:lstStyle/>
                    <a:p>
                      <a:pPr>
                        <a:defRPr/>
                      </a:pPr>
                      <a:endParaRPr lang="de-DE"/>
                    </a:p>
                  </a:txBody>
                  <a:tcPr/>
                </a:tc>
                <a:extLst>
                  <a:ext uri="{0D108BD9-81ED-4DB2-BD59-A6C34878D82A}">
                    <a16:rowId xmlns:a16="http://schemas.microsoft.com/office/drawing/2014/main" val="10000"/>
                  </a:ext>
                </a:extLst>
              </a:tr>
              <a:tr h="2537785">
                <a:tc>
                  <a:txBody>
                    <a:bodyPr/>
                    <a:lstStyle/>
                    <a:p>
                      <a:pPr algn="l">
                        <a:defRPr/>
                      </a:pPr>
                      <a:r>
                        <a:rPr lang="en-US" sz="1600" b="0" i="0" u="none" strike="noStrike">
                          <a:latin typeface="ArialMT"/>
                        </a:rPr>
                        <a:t>Judges must only report what they actually see.</a:t>
                      </a:r>
                      <a:endParaRPr/>
                    </a:p>
                    <a:p>
                      <a:pPr algn="l">
                        <a:defRPr/>
                      </a:pPr>
                      <a:r>
                        <a:rPr lang="en-US" sz="1600" b="0" i="0" u="none" strike="noStrike">
                          <a:latin typeface="ArialMT"/>
                        </a:rPr>
                        <a:t>If they are not sure whether a technique has</a:t>
                      </a:r>
                      <a:endParaRPr/>
                    </a:p>
                    <a:p>
                      <a:pPr algn="l">
                        <a:defRPr/>
                      </a:pPr>
                      <a:r>
                        <a:rPr lang="en-US" sz="1600" b="0" i="0" u="none" strike="noStrike">
                          <a:latin typeface="ArialMT"/>
                        </a:rPr>
                        <a:t>reached the scoring area, they do not have to</a:t>
                      </a:r>
                      <a:endParaRPr/>
                    </a:p>
                    <a:p>
                      <a:pPr algn="l">
                        <a:defRPr/>
                      </a:pPr>
                      <a:r>
                        <a:rPr lang="en-US" sz="1600" b="0" i="0" u="none" strike="noStrike">
                          <a:latin typeface="ArialMT"/>
                        </a:rPr>
                        <a:t>signal. In the event that the referee does not</a:t>
                      </a:r>
                      <a:endParaRPr/>
                    </a:p>
                    <a:p>
                      <a:pPr algn="l">
                        <a:defRPr/>
                      </a:pPr>
                      <a:r>
                        <a:rPr lang="en-US" sz="1600" b="0" i="0" u="none" strike="noStrike">
                          <a:latin typeface="ArialMT"/>
                        </a:rPr>
                        <a:t>hear the time-out bell the scoring supervisor will</a:t>
                      </a:r>
                      <a:endParaRPr/>
                    </a:p>
                    <a:p>
                      <a:pPr algn="l">
                        <a:defRPr/>
                      </a:pPr>
                      <a:r>
                        <a:rPr lang="en-US" sz="1600" b="0" i="0" u="none" strike="noStrike">
                          <a:latin typeface="ArialMT"/>
                        </a:rPr>
                        <a:t>blow his whistle. In Hantei the referee and</a:t>
                      </a:r>
                      <a:endParaRPr/>
                    </a:p>
                    <a:p>
                      <a:pPr algn="l">
                        <a:defRPr/>
                      </a:pPr>
                      <a:r>
                        <a:rPr lang="en-US" sz="1600" b="0" i="0" u="none" strike="noStrike">
                          <a:latin typeface="ArialMT"/>
                        </a:rPr>
                        <a:t>judges have one vote each.</a:t>
                      </a:r>
                      <a:endParaRPr lang="de-DE" sz="1600"/>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194377312" name="Grafik 3"/>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6708325" y="1071838"/>
            <a:ext cx="2236471" cy="1707576"/>
          </a:xfrm>
          <a:prstGeom prst="rect">
            <a:avLst/>
          </a:prstGeom>
        </p:spPr>
      </p:pic>
      <p:pic>
        <p:nvPicPr>
          <p:cNvPr id="135424365" name="Grafik 5"/>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6708325" y="4146488"/>
            <a:ext cx="2236471" cy="170757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380298554" name="Tabelle 1"/>
          <p:cNvGraphicFramePr>
            <a:graphicFrameLocks noGrp="1"/>
          </p:cNvGraphicFramePr>
          <p:nvPr/>
        </p:nvGraphicFramePr>
        <p:xfrm>
          <a:off x="646819" y="439009"/>
          <a:ext cx="8128000" cy="21336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600" b="0" i="0" u="none" strike="noStrike">
                          <a:latin typeface="Calibri-Light"/>
                        </a:rPr>
                        <a:t>YUKO (One point)</a:t>
                      </a:r>
                      <a:endParaRPr/>
                    </a:p>
                    <a:p>
                      <a:pPr algn="l">
                        <a:defRPr/>
                      </a:pPr>
                      <a:r>
                        <a:rPr lang="en-US" sz="1600" b="0" i="0" u="none" strike="noStrike">
                          <a:latin typeface="Calibri-Light"/>
                        </a:rPr>
                        <a:t>The Referee extends his arm downward at 45 degrees on the side of</a:t>
                      </a:r>
                      <a:endParaRPr/>
                    </a:p>
                    <a:p>
                      <a:pPr algn="l">
                        <a:defRPr/>
                      </a:pPr>
                      <a:r>
                        <a:rPr lang="de-DE" sz="1600" b="0" i="0" u="none" strike="noStrike">
                          <a:latin typeface="Calibri-Light"/>
                        </a:rPr>
                        <a:t>the scorer.</a:t>
                      </a:r>
                      <a:endParaRPr lang="de-DE" sz="1600"/>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600" b="0" i="0" u="none" strike="noStrike">
                          <a:latin typeface="Calibri-Light"/>
                        </a:rPr>
                        <a:t>WAZA-ARI (Two Points)</a:t>
                      </a:r>
                      <a:endParaRPr/>
                    </a:p>
                    <a:p>
                      <a:pPr algn="l">
                        <a:defRPr/>
                      </a:pPr>
                      <a:r>
                        <a:rPr lang="en-US" sz="1600" b="0" i="0" u="none" strike="noStrike">
                          <a:latin typeface="Calibri-Light"/>
                        </a:rPr>
                        <a:t>The Referee extends his arm at shoulder level on the side of the</a:t>
                      </a:r>
                      <a:endParaRPr/>
                    </a:p>
                    <a:p>
                      <a:pPr algn="l">
                        <a:defRPr/>
                      </a:pPr>
                      <a:r>
                        <a:rPr lang="de-DE" sz="1600" b="0" i="0" u="none" strike="noStrike">
                          <a:latin typeface="Calibri-Light"/>
                        </a:rPr>
                        <a:t>scorer.</a:t>
                      </a:r>
                      <a:endParaRPr lang="de-DE" sz="1600"/>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graphicFrame>
        <p:nvGraphicFramePr>
          <p:cNvPr id="1453873981" name="Tabelle 2"/>
          <p:cNvGraphicFramePr>
            <a:graphicFrameLocks noGrp="1"/>
          </p:cNvGraphicFramePr>
          <p:nvPr/>
        </p:nvGraphicFramePr>
        <p:xfrm>
          <a:off x="646819" y="2893000"/>
          <a:ext cx="8128000" cy="34747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0">
                <a:tc>
                  <a:txBody>
                    <a:bodyPr/>
                    <a:lstStyle/>
                    <a:p>
                      <a:pPr algn="l">
                        <a:defRPr/>
                      </a:pPr>
                      <a:r>
                        <a:rPr lang="de-DE" sz="1800" b="0" i="0" u="none" strike="noStrike">
                          <a:latin typeface="Calibri-Light"/>
                        </a:rPr>
                        <a:t>IPPON (Three Points)</a:t>
                      </a:r>
                      <a:endParaRPr/>
                    </a:p>
                    <a:p>
                      <a:pPr algn="l">
                        <a:defRPr/>
                      </a:pPr>
                      <a:r>
                        <a:rPr lang="en-US" sz="1800" b="0" i="0" u="none" strike="noStrike">
                          <a:latin typeface="Calibri-Light"/>
                        </a:rPr>
                        <a:t>The Referee extends his arm upward at 45 degrees on the side of the</a:t>
                      </a:r>
                      <a:endParaRPr/>
                    </a:p>
                    <a:p>
                      <a:pPr algn="l">
                        <a:defRPr/>
                      </a:pPr>
                      <a:r>
                        <a:rPr lang="de-DE" sz="1800" b="0" i="0" u="none" strike="noStrike">
                          <a:latin typeface="Calibri-Light"/>
                        </a:rPr>
                        <a:t>scorer.</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800" b="0" i="0" u="none" strike="noStrike">
                          <a:latin typeface="Calibri-Light"/>
                        </a:rPr>
                        <a:t>CANCEL LAST DECISION</a:t>
                      </a:r>
                      <a:endParaRPr/>
                    </a:p>
                    <a:p>
                      <a:pPr algn="l">
                        <a:defRPr/>
                      </a:pPr>
                      <a:r>
                        <a:rPr lang="en-US" sz="1800" b="0" i="0" u="none" strike="noStrike">
                          <a:latin typeface="Calibri-Light"/>
                        </a:rPr>
                        <a:t>When an award or penalty has been given in error the Referee turns</a:t>
                      </a:r>
                      <a:endParaRPr/>
                    </a:p>
                    <a:p>
                      <a:pPr algn="l">
                        <a:defRPr/>
                      </a:pPr>
                      <a:r>
                        <a:rPr lang="en-US" sz="1800" b="0" i="0" u="none" strike="noStrike">
                          <a:latin typeface="Calibri-Light"/>
                        </a:rPr>
                        <a:t>towards the contestant, announces “AKA” or “AO”, crosses his arms,</a:t>
                      </a:r>
                      <a:endParaRPr/>
                    </a:p>
                    <a:p>
                      <a:pPr algn="l">
                        <a:defRPr/>
                      </a:pPr>
                      <a:r>
                        <a:rPr lang="en-US" sz="1800" b="0" i="0" u="none" strike="noStrike">
                          <a:latin typeface="Calibri-Light"/>
                        </a:rPr>
                        <a:t>then makes a cutting motion, palms downward, to indicate that the</a:t>
                      </a:r>
                      <a:endParaRPr/>
                    </a:p>
                    <a:p>
                      <a:pPr algn="l">
                        <a:defRPr/>
                      </a:pPr>
                      <a:r>
                        <a:rPr lang="en-US" sz="1800" b="0" i="0" u="none" strike="noStrike">
                          <a:latin typeface="Calibri-Light"/>
                        </a:rPr>
                        <a:t>last decision has been cancelled.</a:t>
                      </a: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1307421179" name="Grafik 4"/>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6034380" y="568286"/>
            <a:ext cx="1044845" cy="877670"/>
          </a:xfrm>
          <a:prstGeom prst="rect">
            <a:avLst/>
          </a:prstGeom>
        </p:spPr>
      </p:pic>
      <p:pic>
        <p:nvPicPr>
          <p:cNvPr id="332887061" name="Grafik 6"/>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6025230" y="1628717"/>
            <a:ext cx="353961" cy="884903"/>
          </a:xfrm>
          <a:prstGeom prst="rect">
            <a:avLst/>
          </a:prstGeom>
        </p:spPr>
      </p:pic>
      <p:pic>
        <p:nvPicPr>
          <p:cNvPr id="2142030859" name="Grafik 8"/>
          <p:cNvPicPr>
            <a:picLocks noChangeAspect="1"/>
          </p:cNvPicPr>
          <p:nvPr/>
        </p:nvPicPr>
        <p:blipFill rotWithShape="1">
          <a:blip r:embed="rId7">
            <a:extLst>
              <a:ext uri="{96DAC541-7B7A-43D3-8B79-37D633B846F1}">
                <asvg:svgBlip xmlns:asvg="http://schemas.microsoft.com/office/drawing/2016/SVG/main" r:embed="rId8"/>
              </a:ext>
            </a:extLst>
          </a:blip>
          <a:stretch/>
        </p:blipFill>
        <p:spPr bwMode="auto">
          <a:xfrm>
            <a:off x="6410632" y="1628717"/>
            <a:ext cx="668594" cy="894735"/>
          </a:xfrm>
          <a:prstGeom prst="rect">
            <a:avLst/>
          </a:prstGeom>
        </p:spPr>
      </p:pic>
      <p:pic>
        <p:nvPicPr>
          <p:cNvPr id="998077553" name="Grafik 10"/>
          <p:cNvPicPr>
            <a:picLocks noChangeAspect="1"/>
          </p:cNvPicPr>
          <p:nvPr/>
        </p:nvPicPr>
        <p:blipFill rotWithShape="1">
          <a:blip r:embed="rId9">
            <a:extLst>
              <a:ext uri="{96DAC541-7B7A-43D3-8B79-37D633B846F1}">
                <asvg:svgBlip xmlns:asvg="http://schemas.microsoft.com/office/drawing/2016/SVG/main" r:embed="rId10"/>
              </a:ext>
            </a:extLst>
          </a:blip>
          <a:stretch/>
        </p:blipFill>
        <p:spPr bwMode="auto">
          <a:xfrm>
            <a:off x="6025230" y="3048638"/>
            <a:ext cx="1262294" cy="2258651"/>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1853989703" name="Tabelle 1"/>
          <p:cNvGraphicFramePr>
            <a:graphicFrameLocks noGrp="1"/>
          </p:cNvGraphicFramePr>
          <p:nvPr/>
        </p:nvGraphicFramePr>
        <p:xfrm>
          <a:off x="637766" y="212671"/>
          <a:ext cx="8128000" cy="31089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600" b="0" i="0" u="none" strike="noStrike">
                          <a:latin typeface="Calibri-Light"/>
                        </a:rPr>
                        <a:t>NO KACHI (Win)</a:t>
                      </a:r>
                      <a:endParaRPr/>
                    </a:p>
                    <a:p>
                      <a:pPr algn="l">
                        <a:defRPr/>
                      </a:pPr>
                      <a:r>
                        <a:rPr lang="en-US" sz="1600" b="0" i="0" u="none" strike="noStrike">
                          <a:latin typeface="Calibri-Light"/>
                        </a:rPr>
                        <a:t>At the end of the match or bout, announcing “AKA (or AO) No Kachi”</a:t>
                      </a:r>
                      <a:endParaRPr/>
                    </a:p>
                    <a:p>
                      <a:pPr algn="l">
                        <a:defRPr/>
                      </a:pPr>
                      <a:r>
                        <a:rPr lang="en-US" sz="1600" b="0" i="0" u="none" strike="noStrike">
                          <a:latin typeface="Calibri-Light"/>
                        </a:rPr>
                        <a:t>the Referee extends his arm upward at 45 degrees on the side of the</a:t>
                      </a:r>
                      <a:endParaRPr/>
                    </a:p>
                    <a:p>
                      <a:pPr algn="l">
                        <a:defRPr/>
                      </a:pPr>
                      <a:r>
                        <a:rPr lang="de-DE" sz="1600" b="0" i="0" u="none" strike="noStrike">
                          <a:latin typeface="Calibri-Light"/>
                        </a:rPr>
                        <a:t>winner.</a:t>
                      </a:r>
                      <a:endParaRPr lang="de-DE" sz="1600"/>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600" b="0" i="0" u="none" strike="noStrike">
                          <a:latin typeface="Calibri-Light"/>
                        </a:rPr>
                        <a:t>KIKEN</a:t>
                      </a:r>
                      <a:endParaRPr/>
                    </a:p>
                    <a:p>
                      <a:pPr algn="l">
                        <a:defRPr/>
                      </a:pPr>
                      <a:r>
                        <a:rPr lang="de-DE" sz="1600" b="0" i="0" u="none" strike="noStrike">
                          <a:latin typeface="Calibri-Light"/>
                        </a:rPr>
                        <a:t>“Renunciation”</a:t>
                      </a:r>
                      <a:endParaRPr/>
                    </a:p>
                    <a:p>
                      <a:pPr algn="l">
                        <a:defRPr/>
                      </a:pPr>
                      <a:r>
                        <a:rPr lang="en-US" sz="1600" b="0" i="0" u="none" strike="noStrike">
                          <a:latin typeface="Calibri-Light"/>
                        </a:rPr>
                        <a:t>The Referee points with the index finger towards the renouncing</a:t>
                      </a:r>
                      <a:endParaRPr/>
                    </a:p>
                    <a:p>
                      <a:pPr algn="l">
                        <a:defRPr/>
                      </a:pPr>
                      <a:r>
                        <a:rPr lang="en-US" sz="1600" b="0" i="0" u="none" strike="noStrike">
                          <a:latin typeface="Calibri-Light"/>
                        </a:rPr>
                        <a:t>contestant's line then announces a win to the opponent.</a:t>
                      </a:r>
                      <a:endParaRPr lang="de-DE" sz="1600"/>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graphicFrame>
        <p:nvGraphicFramePr>
          <p:cNvPr id="1847459304" name="Tabelle 2"/>
          <p:cNvGraphicFramePr>
            <a:graphicFrameLocks noGrp="1"/>
          </p:cNvGraphicFramePr>
          <p:nvPr/>
        </p:nvGraphicFramePr>
        <p:xfrm>
          <a:off x="637766" y="3361785"/>
          <a:ext cx="8128000" cy="34747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600" b="0" i="0" u="none" strike="noStrike">
                          <a:latin typeface="Calibri-Light"/>
                        </a:rPr>
                        <a:t>SHIKKAKU</a:t>
                      </a:r>
                      <a:endParaRPr/>
                    </a:p>
                    <a:p>
                      <a:pPr algn="l">
                        <a:defRPr/>
                      </a:pPr>
                      <a:r>
                        <a:rPr lang="de-DE" sz="1600" b="0" i="0" u="none" strike="noStrike">
                          <a:latin typeface="Calibri-Light"/>
                        </a:rPr>
                        <a:t>“Disqualification, Leave the Area”.</a:t>
                      </a:r>
                      <a:endParaRPr/>
                    </a:p>
                    <a:p>
                      <a:pPr algn="l">
                        <a:defRPr/>
                      </a:pPr>
                      <a:r>
                        <a:rPr lang="en-US" sz="1600" b="0" i="0" u="none" strike="noStrike">
                          <a:latin typeface="Calibri-Light"/>
                        </a:rPr>
                        <a:t>The Referee points first upwards at 45 degrees in the direction of the</a:t>
                      </a:r>
                      <a:endParaRPr/>
                    </a:p>
                    <a:p>
                      <a:pPr algn="l">
                        <a:defRPr/>
                      </a:pPr>
                      <a:r>
                        <a:rPr lang="en-US" sz="1600" b="0" i="0" u="none" strike="noStrike">
                          <a:latin typeface="Calibri-Light"/>
                        </a:rPr>
                        <a:t>offender then motions out and behind with the announcement “AKA</a:t>
                      </a:r>
                      <a:endParaRPr/>
                    </a:p>
                    <a:p>
                      <a:pPr algn="l">
                        <a:defRPr/>
                      </a:pPr>
                      <a:r>
                        <a:rPr lang="en-US" sz="1600" b="0" i="0" u="none" strike="noStrike">
                          <a:latin typeface="Calibri-Light"/>
                        </a:rPr>
                        <a:t>(AO) SHIKKAKU!” He then announces a win for the opponent</a:t>
                      </a:r>
                      <a:endParaRPr lang="de-DE" sz="1600"/>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600" b="0" i="0" u="none" strike="noStrike">
                          <a:latin typeface="Calibri-Light"/>
                        </a:rPr>
                        <a:t>HIKIWAKE</a:t>
                      </a:r>
                      <a:endParaRPr/>
                    </a:p>
                    <a:p>
                      <a:pPr algn="l">
                        <a:defRPr/>
                      </a:pPr>
                      <a:r>
                        <a:rPr lang="en-US" sz="1200" b="0" i="0" u="none" strike="noStrike">
                          <a:latin typeface="Calibri-Light"/>
                        </a:rPr>
                        <a:t>“Draw” (Only applicable to team matches).</a:t>
                      </a:r>
                      <a:endParaRPr/>
                    </a:p>
                    <a:p>
                      <a:pPr algn="l">
                        <a:defRPr/>
                      </a:pPr>
                      <a:r>
                        <a:rPr lang="en-US" sz="1200" b="0" i="0" u="none" strike="noStrike">
                          <a:latin typeface="Calibri-Light"/>
                        </a:rPr>
                        <a:t>When time is up and scores are equal, or no scores have been</a:t>
                      </a:r>
                      <a:endParaRPr/>
                    </a:p>
                    <a:p>
                      <a:pPr algn="l">
                        <a:defRPr/>
                      </a:pPr>
                      <a:r>
                        <a:rPr lang="de-DE" sz="1200" b="0" i="0" u="none" strike="noStrike">
                          <a:latin typeface="Calibri-Light"/>
                        </a:rPr>
                        <a:t>awarded.</a:t>
                      </a:r>
                      <a:endParaRPr/>
                    </a:p>
                    <a:p>
                      <a:pPr algn="l">
                        <a:defRPr/>
                      </a:pPr>
                      <a:r>
                        <a:rPr lang="en-US" sz="1200" b="0" i="0" u="none" strike="noStrike">
                          <a:latin typeface="Calibri-Light"/>
                        </a:rPr>
                        <a:t>The Referee crosses his arms then extends them with the palms</a:t>
                      </a:r>
                      <a:endParaRPr/>
                    </a:p>
                    <a:p>
                      <a:pPr algn="l">
                        <a:defRPr/>
                      </a:pPr>
                      <a:r>
                        <a:rPr lang="de-DE" sz="1200" b="0" i="0" u="none" strike="noStrike">
                          <a:latin typeface="Calibri-Light"/>
                        </a:rPr>
                        <a:t>showing to the front.</a:t>
                      </a:r>
                      <a:endParaRPr lang="de-DE" sz="1200"/>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1368394726" name="Grafik 4"/>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5774845" y="397654"/>
            <a:ext cx="1576569" cy="1288542"/>
          </a:xfrm>
          <a:prstGeom prst="rect">
            <a:avLst/>
          </a:prstGeom>
        </p:spPr>
      </p:pic>
      <p:pic>
        <p:nvPicPr>
          <p:cNvPr id="1626281245" name="Grafik 6"/>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6092767" y="1871179"/>
            <a:ext cx="940724" cy="1305622"/>
          </a:xfrm>
          <a:prstGeom prst="rect">
            <a:avLst/>
          </a:prstGeom>
        </p:spPr>
      </p:pic>
      <p:pic>
        <p:nvPicPr>
          <p:cNvPr id="939497815" name="Grafik 8"/>
          <p:cNvPicPr>
            <a:picLocks noChangeAspect="1"/>
          </p:cNvPicPr>
          <p:nvPr/>
        </p:nvPicPr>
        <p:blipFill rotWithShape="1">
          <a:blip r:embed="rId7">
            <a:extLst>
              <a:ext uri="{96DAC541-7B7A-43D3-8B79-37D633B846F1}">
                <asvg:svgBlip xmlns:asvg="http://schemas.microsoft.com/office/drawing/2016/SVG/main" r:embed="rId8"/>
              </a:ext>
            </a:extLst>
          </a:blip>
          <a:stretch/>
        </p:blipFill>
        <p:spPr bwMode="auto">
          <a:xfrm>
            <a:off x="6128923" y="3506614"/>
            <a:ext cx="904568" cy="1681316"/>
          </a:xfrm>
          <a:prstGeom prst="rect">
            <a:avLst/>
          </a:prstGeom>
        </p:spPr>
      </p:pic>
      <p:pic>
        <p:nvPicPr>
          <p:cNvPr id="747513390" name="Grafik 10"/>
          <p:cNvPicPr>
            <a:picLocks noChangeAspect="1"/>
          </p:cNvPicPr>
          <p:nvPr/>
        </p:nvPicPr>
        <p:blipFill rotWithShape="1">
          <a:blip r:embed="rId9">
            <a:extLst>
              <a:ext uri="{96DAC541-7B7A-43D3-8B79-37D633B846F1}">
                <asvg:svgBlip xmlns:asvg="http://schemas.microsoft.com/office/drawing/2016/SVG/main" r:embed="rId10"/>
              </a:ext>
            </a:extLst>
          </a:blip>
          <a:stretch/>
        </p:blipFill>
        <p:spPr bwMode="auto">
          <a:xfrm>
            <a:off x="6050265" y="5679012"/>
            <a:ext cx="1061884" cy="953729"/>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243776854" name="Tabelle 1"/>
          <p:cNvGraphicFramePr>
            <a:graphicFrameLocks noGrp="1"/>
          </p:cNvGraphicFramePr>
          <p:nvPr/>
        </p:nvGraphicFramePr>
        <p:xfrm>
          <a:off x="701141" y="286174"/>
          <a:ext cx="8128000" cy="29260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800" b="0" i="0" u="none" strike="noStrike">
                          <a:latin typeface="Calibri-Light"/>
                        </a:rPr>
                        <a:t>CHUI</a:t>
                      </a:r>
                      <a:endParaRPr/>
                    </a:p>
                    <a:p>
                      <a:pPr algn="l">
                        <a:defRPr/>
                      </a:pPr>
                      <a:r>
                        <a:rPr lang="en-US" sz="1800" b="0" i="0" u="none" strike="noStrike">
                          <a:latin typeface="Calibri-Light"/>
                        </a:rPr>
                        <a:t>Referee points with One finger upwards at 45 degrees in the direction</a:t>
                      </a:r>
                      <a:endParaRPr/>
                    </a:p>
                    <a:p>
                      <a:pPr algn="l">
                        <a:defRPr/>
                      </a:pPr>
                      <a:r>
                        <a:rPr lang="en-US" sz="1800" b="0" i="0" u="none" strike="noStrike">
                          <a:latin typeface="Calibri-Light"/>
                        </a:rPr>
                        <a:t>of the offender and give the warning</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800" b="0" i="0" u="none" strike="noStrike">
                          <a:latin typeface="Calibri-Light"/>
                        </a:rPr>
                        <a:t>KEIKOKU</a:t>
                      </a:r>
                      <a:endParaRPr/>
                    </a:p>
                    <a:p>
                      <a:pPr algn="l">
                        <a:defRPr/>
                      </a:pPr>
                      <a:r>
                        <a:rPr lang="de-DE" sz="1800" b="0" i="0" u="none" strike="noStrike">
                          <a:latin typeface="Calibri-Light"/>
                        </a:rPr>
                        <a:t>“Warning”.</a:t>
                      </a:r>
                      <a:endParaRPr/>
                    </a:p>
                    <a:p>
                      <a:pPr algn="l">
                        <a:defRPr/>
                      </a:pPr>
                      <a:r>
                        <a:rPr lang="en-US" sz="1800" b="0" i="0" u="none" strike="noStrike">
                          <a:latin typeface="Calibri-Light"/>
                        </a:rPr>
                        <a:t>The Referee indicates an offence then points with his index finger</a:t>
                      </a:r>
                      <a:endParaRPr/>
                    </a:p>
                    <a:p>
                      <a:pPr algn="l">
                        <a:defRPr/>
                      </a:pPr>
                      <a:r>
                        <a:rPr lang="en-US" sz="1800" b="0" i="0" u="none" strike="noStrike">
                          <a:latin typeface="Calibri-Light"/>
                        </a:rPr>
                        <a:t>downwards at 45 degrees in the direction of the offender.</a:t>
                      </a: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graphicFrame>
        <p:nvGraphicFramePr>
          <p:cNvPr id="2074863256" name="Tabelle 2"/>
          <p:cNvGraphicFramePr>
            <a:graphicFrameLocks noGrp="1"/>
          </p:cNvGraphicFramePr>
          <p:nvPr/>
        </p:nvGraphicFramePr>
        <p:xfrm>
          <a:off x="701141" y="3212254"/>
          <a:ext cx="8128000" cy="35661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800" b="0" i="0" u="none" strike="noStrike">
                          <a:latin typeface="Calibri-Light"/>
                        </a:rPr>
                        <a:t>HANSOKU CHUI</a:t>
                      </a:r>
                      <a:endParaRPr/>
                    </a:p>
                    <a:p>
                      <a:pPr algn="l">
                        <a:defRPr/>
                      </a:pPr>
                      <a:r>
                        <a:rPr lang="de-DE" sz="1800" b="0" i="0" u="none" strike="noStrike">
                          <a:latin typeface="Calibri-Light"/>
                        </a:rPr>
                        <a:t>“Warning of disqualification”.</a:t>
                      </a:r>
                      <a:endParaRPr/>
                    </a:p>
                    <a:p>
                      <a:pPr algn="l">
                        <a:defRPr/>
                      </a:pPr>
                      <a:r>
                        <a:rPr lang="en-US" sz="1800" b="0" i="0" u="none" strike="noStrike">
                          <a:latin typeface="Calibri-Light"/>
                        </a:rPr>
                        <a:t>The Referee indicates an offence then points with his index finger</a:t>
                      </a:r>
                      <a:endParaRPr/>
                    </a:p>
                    <a:p>
                      <a:pPr algn="l">
                        <a:defRPr/>
                      </a:pPr>
                      <a:r>
                        <a:rPr lang="en-US" sz="1800" b="0" i="0" u="none" strike="noStrike">
                          <a:latin typeface="Calibri-Light"/>
                        </a:rPr>
                        <a:t>horizontally in the direction of the offender.</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800" b="0" i="0" u="none" strike="noStrike">
                          <a:latin typeface="Calibri-Light"/>
                        </a:rPr>
                        <a:t>HANSOKU</a:t>
                      </a:r>
                      <a:endParaRPr/>
                    </a:p>
                    <a:p>
                      <a:pPr algn="l">
                        <a:defRPr/>
                      </a:pPr>
                      <a:r>
                        <a:rPr lang="de-DE" sz="1600" b="0" i="0" u="none" strike="noStrike">
                          <a:latin typeface="Calibri-Light"/>
                        </a:rPr>
                        <a:t>“Disqualification”</a:t>
                      </a:r>
                      <a:endParaRPr/>
                    </a:p>
                    <a:p>
                      <a:pPr algn="l">
                        <a:defRPr/>
                      </a:pPr>
                      <a:r>
                        <a:rPr lang="en-US" sz="1600" b="0" i="0" u="none" strike="noStrike">
                          <a:latin typeface="Calibri-Light"/>
                        </a:rPr>
                        <a:t>The Referee indicates an offence then points with his index finger</a:t>
                      </a:r>
                      <a:endParaRPr/>
                    </a:p>
                    <a:p>
                      <a:pPr algn="l">
                        <a:defRPr/>
                      </a:pPr>
                      <a:r>
                        <a:rPr lang="en-US" sz="1600" b="0" i="0" u="none" strike="noStrike">
                          <a:latin typeface="Calibri-Light"/>
                        </a:rPr>
                        <a:t>upwards at 45 degrees in the direction of the offender, and awards a</a:t>
                      </a:r>
                      <a:endParaRPr/>
                    </a:p>
                    <a:p>
                      <a:pPr algn="l">
                        <a:defRPr/>
                      </a:pPr>
                      <a:r>
                        <a:rPr lang="de-DE" sz="1600" b="0" i="0" u="none" strike="noStrike">
                          <a:latin typeface="Calibri-Light"/>
                        </a:rPr>
                        <a:t>win to the opponent</a:t>
                      </a:r>
                      <a:endParaRPr lang="de-DE" sz="1600"/>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2016582700" name="Grafik 4"/>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5987357" y="360897"/>
            <a:ext cx="1230979" cy="2400408"/>
          </a:xfrm>
          <a:prstGeom prst="rect">
            <a:avLst/>
          </a:prstGeom>
        </p:spPr>
      </p:pic>
      <p:pic>
        <p:nvPicPr>
          <p:cNvPr id="341729095" name="Grafik 6"/>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5958904" y="3429000"/>
            <a:ext cx="1259432" cy="1230808"/>
          </a:xfrm>
          <a:prstGeom prst="rect">
            <a:avLst/>
          </a:prstGeom>
        </p:spPr>
      </p:pic>
      <p:pic>
        <p:nvPicPr>
          <p:cNvPr id="642848045" name="Grafik 8"/>
          <p:cNvPicPr>
            <a:picLocks noChangeAspect="1"/>
          </p:cNvPicPr>
          <p:nvPr/>
        </p:nvPicPr>
        <p:blipFill rotWithShape="1">
          <a:blip r:embed="rId7">
            <a:extLst>
              <a:ext uri="{96DAC541-7B7A-43D3-8B79-37D633B846F1}">
                <asvg:svgBlip xmlns:asvg="http://schemas.microsoft.com/office/drawing/2016/SVG/main" r:embed="rId8"/>
              </a:ext>
            </a:extLst>
          </a:blip>
          <a:stretch/>
        </p:blipFill>
        <p:spPr bwMode="auto">
          <a:xfrm>
            <a:off x="5958904" y="5110756"/>
            <a:ext cx="1259432" cy="1299097"/>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1123265136" name="Tabelle 1"/>
          <p:cNvGraphicFramePr>
            <a:graphicFrameLocks noGrp="1"/>
          </p:cNvGraphicFramePr>
          <p:nvPr/>
        </p:nvGraphicFramePr>
        <p:xfrm>
          <a:off x="438590" y="294153"/>
          <a:ext cx="8128000" cy="23774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800" b="0" i="0" u="none" strike="noStrike">
                          <a:latin typeface="Calibri-Light"/>
                        </a:rPr>
                        <a:t>PASSIVITY</a:t>
                      </a:r>
                      <a:endParaRPr/>
                    </a:p>
                    <a:p>
                      <a:pPr algn="l">
                        <a:defRPr/>
                      </a:pPr>
                      <a:r>
                        <a:rPr lang="en-US" sz="1800" b="0" i="0" u="none" strike="noStrike">
                          <a:latin typeface="Calibri-Light"/>
                        </a:rPr>
                        <a:t>The Referee rotates his fist around each other in front of his chest to</a:t>
                      </a:r>
                      <a:endParaRPr/>
                    </a:p>
                    <a:p>
                      <a:pPr algn="l">
                        <a:defRPr/>
                      </a:pPr>
                      <a:r>
                        <a:rPr lang="de-DE" sz="1800" b="0" i="0" u="none" strike="noStrike">
                          <a:latin typeface="Calibri-Light"/>
                        </a:rPr>
                        <a:t>indicate a offence.</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800" b="0" i="0" u="none" strike="noStrike">
                          <a:latin typeface="Calibri-Light"/>
                        </a:rPr>
                        <a:t>EXCESSIVE CONTACT</a:t>
                      </a:r>
                      <a:endParaRPr/>
                    </a:p>
                    <a:p>
                      <a:pPr algn="l">
                        <a:defRPr/>
                      </a:pPr>
                      <a:r>
                        <a:rPr lang="en-US" sz="1800" b="0" i="0" u="none" strike="noStrike">
                          <a:latin typeface="Calibri-Light"/>
                        </a:rPr>
                        <a:t>The Referee indicates to the Judges that there has been excessive</a:t>
                      </a:r>
                      <a:endParaRPr/>
                    </a:p>
                    <a:p>
                      <a:pPr algn="l">
                        <a:defRPr/>
                      </a:pPr>
                      <a:r>
                        <a:rPr lang="de-DE" sz="1800" b="0" i="0" u="none" strike="noStrike">
                          <a:latin typeface="Calibri-Light"/>
                        </a:rPr>
                        <a:t>contact or other offence.</a:t>
                      </a: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graphicFrame>
        <p:nvGraphicFramePr>
          <p:cNvPr id="414798753" name="Tabelle 2"/>
          <p:cNvGraphicFramePr>
            <a:graphicFrameLocks noGrp="1"/>
          </p:cNvGraphicFramePr>
          <p:nvPr/>
        </p:nvGraphicFramePr>
        <p:xfrm>
          <a:off x="438590" y="2671593"/>
          <a:ext cx="8128000" cy="29260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800" b="0" i="0" u="none" strike="noStrike">
                          <a:latin typeface="Calibri-Light"/>
                        </a:rPr>
                        <a:t>FEIGNING OR EXAGGERATING INJURY</a:t>
                      </a:r>
                      <a:endParaRPr/>
                    </a:p>
                    <a:p>
                      <a:pPr algn="l">
                        <a:defRPr/>
                      </a:pPr>
                      <a:r>
                        <a:rPr lang="en-US" sz="1800" b="0" i="0" u="none" strike="noStrike">
                          <a:latin typeface="Calibri-Light"/>
                        </a:rPr>
                        <a:t>The Referee holds both hands to his face to indicate to the Judges an</a:t>
                      </a:r>
                      <a:endParaRPr/>
                    </a:p>
                    <a:p>
                      <a:pPr algn="l">
                        <a:defRPr/>
                      </a:pPr>
                      <a:r>
                        <a:rPr lang="de-DE" sz="1800" b="0" i="0" u="none" strike="noStrike">
                          <a:latin typeface="Calibri-Light"/>
                        </a:rPr>
                        <a:t>offence</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800" b="0" i="0" u="none" strike="noStrike">
                          <a:latin typeface="Calibri-Light"/>
                        </a:rPr>
                        <a:t>JOGAI</a:t>
                      </a:r>
                      <a:endParaRPr/>
                    </a:p>
                    <a:p>
                      <a:pPr algn="l">
                        <a:defRPr/>
                      </a:pPr>
                      <a:r>
                        <a:rPr lang="en-US" sz="1800" b="0" i="0" u="none" strike="noStrike">
                          <a:latin typeface="Calibri-Light"/>
                        </a:rPr>
                        <a:t>“Exit from the Match Area”</a:t>
                      </a:r>
                      <a:endParaRPr/>
                    </a:p>
                    <a:p>
                      <a:pPr algn="l">
                        <a:defRPr/>
                      </a:pPr>
                      <a:r>
                        <a:rPr lang="en-US" sz="1800" b="0" i="0" u="none" strike="noStrike">
                          <a:latin typeface="Calibri-Light"/>
                        </a:rPr>
                        <a:t>The Referee indicates an exit to the Judges, by pointing with the index</a:t>
                      </a:r>
                      <a:endParaRPr/>
                    </a:p>
                    <a:p>
                      <a:pPr algn="l">
                        <a:defRPr/>
                      </a:pPr>
                      <a:r>
                        <a:rPr lang="en-US" sz="1800" b="0" i="0" u="none" strike="noStrike">
                          <a:latin typeface="Calibri-Light"/>
                        </a:rPr>
                        <a:t>finger to the match area boundary on the side of the offender.</a:t>
                      </a: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370615019" name="Grafik 4"/>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5979279" y="404921"/>
            <a:ext cx="937570" cy="998366"/>
          </a:xfrm>
          <a:prstGeom prst="rect">
            <a:avLst/>
          </a:prstGeom>
        </p:spPr>
      </p:pic>
      <p:pic>
        <p:nvPicPr>
          <p:cNvPr id="2025229469" name="Grafik 6"/>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5979280" y="1569387"/>
            <a:ext cx="937570" cy="998365"/>
          </a:xfrm>
          <a:prstGeom prst="rect">
            <a:avLst/>
          </a:prstGeom>
        </p:spPr>
      </p:pic>
      <p:pic>
        <p:nvPicPr>
          <p:cNvPr id="638927087" name="Grafik 8"/>
          <p:cNvPicPr>
            <a:picLocks noChangeAspect="1"/>
          </p:cNvPicPr>
          <p:nvPr/>
        </p:nvPicPr>
        <p:blipFill rotWithShape="1">
          <a:blip r:embed="rId7">
            <a:extLst>
              <a:ext uri="{96DAC541-7B7A-43D3-8B79-37D633B846F1}">
                <asvg:svgBlip xmlns:asvg="http://schemas.microsoft.com/office/drawing/2016/SVG/main" r:embed="rId8"/>
              </a:ext>
            </a:extLst>
          </a:blip>
          <a:stretch/>
        </p:blipFill>
        <p:spPr bwMode="auto">
          <a:xfrm>
            <a:off x="5979279" y="2738508"/>
            <a:ext cx="937569" cy="1042219"/>
          </a:xfrm>
          <a:prstGeom prst="rect">
            <a:avLst/>
          </a:prstGeom>
        </p:spPr>
      </p:pic>
      <p:pic>
        <p:nvPicPr>
          <p:cNvPr id="1796891819" name="Grafik 10"/>
          <p:cNvPicPr>
            <a:picLocks noChangeAspect="1"/>
          </p:cNvPicPr>
          <p:nvPr/>
        </p:nvPicPr>
        <p:blipFill rotWithShape="1">
          <a:blip r:embed="rId9">
            <a:extLst>
              <a:ext uri="{96DAC541-7B7A-43D3-8B79-37D633B846F1}">
                <asvg:svgBlip xmlns:asvg="http://schemas.microsoft.com/office/drawing/2016/SVG/main" r:embed="rId10"/>
              </a:ext>
            </a:extLst>
          </a:blip>
          <a:stretch/>
        </p:blipFill>
        <p:spPr bwMode="auto">
          <a:xfrm>
            <a:off x="5974217" y="4065006"/>
            <a:ext cx="937569" cy="1367073"/>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295123158" name="Tabelle 1"/>
          <p:cNvGraphicFramePr>
            <a:graphicFrameLocks noGrp="1"/>
          </p:cNvGraphicFramePr>
          <p:nvPr/>
        </p:nvGraphicFramePr>
        <p:xfrm>
          <a:off x="737355" y="294152"/>
          <a:ext cx="8128000" cy="26822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600" b="0" i="0" u="none" strike="noStrike">
                          <a:latin typeface="Calibri-Light"/>
                        </a:rPr>
                        <a:t>MUBOBI (Self Endangerment)</a:t>
                      </a:r>
                      <a:endParaRPr/>
                    </a:p>
                    <a:p>
                      <a:pPr algn="l">
                        <a:defRPr/>
                      </a:pPr>
                      <a:r>
                        <a:rPr lang="en-US" sz="1600" b="0" i="0" u="none" strike="noStrike">
                          <a:latin typeface="Calibri-Light"/>
                        </a:rPr>
                        <a:t>The Referee touches his face then turning the hand edge forward,</a:t>
                      </a:r>
                      <a:endParaRPr/>
                    </a:p>
                    <a:p>
                      <a:pPr algn="l">
                        <a:defRPr/>
                      </a:pPr>
                      <a:r>
                        <a:rPr lang="en-US" sz="1600" b="0" i="0" u="none" strike="noStrike">
                          <a:latin typeface="Calibri-Light"/>
                        </a:rPr>
                        <a:t>moves it back and forth to indicate to the Judges that the contestant</a:t>
                      </a:r>
                      <a:endParaRPr/>
                    </a:p>
                    <a:p>
                      <a:pPr algn="l">
                        <a:defRPr/>
                      </a:pPr>
                      <a:r>
                        <a:rPr lang="de-DE" sz="1600" b="0" i="0" u="none" strike="noStrike">
                          <a:latin typeface="Calibri-Light"/>
                        </a:rPr>
                        <a:t>has endangered himself</a:t>
                      </a:r>
                      <a:r>
                        <a:rPr lang="de-DE" sz="1800" b="0" i="0" u="none" strike="noStrike">
                          <a:latin typeface="Calibri-Light"/>
                        </a:rPr>
                        <a:t>.</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600" b="0" i="0" u="none" strike="noStrike">
                          <a:latin typeface="Calibri-Light"/>
                        </a:rPr>
                        <a:t>AVOIDING COMBAT</a:t>
                      </a:r>
                      <a:endParaRPr/>
                    </a:p>
                    <a:p>
                      <a:pPr algn="l">
                        <a:defRPr/>
                      </a:pPr>
                      <a:r>
                        <a:rPr lang="en-US" sz="1600" b="0" i="0" u="none" strike="noStrike">
                          <a:latin typeface="Calibri-Light"/>
                        </a:rPr>
                        <a:t>The Referee makes a circling motion with the down turned index finger</a:t>
                      </a:r>
                      <a:endParaRPr/>
                    </a:p>
                    <a:p>
                      <a:pPr algn="l">
                        <a:defRPr/>
                      </a:pPr>
                      <a:r>
                        <a:rPr lang="en-US" sz="1600" b="0" i="0" u="none" strike="noStrike">
                          <a:latin typeface="Calibri-Light"/>
                        </a:rPr>
                        <a:t>to indicate to the Judges offence</a:t>
                      </a:r>
                      <a:r>
                        <a:rPr lang="en-US" sz="1800" b="0" i="0" u="none" strike="noStrike">
                          <a:latin typeface="Calibri-Light"/>
                        </a:rPr>
                        <a:t>.</a:t>
                      </a: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graphicFrame>
        <p:nvGraphicFramePr>
          <p:cNvPr id="1459404432" name="Tabelle 2"/>
          <p:cNvGraphicFramePr>
            <a:graphicFrameLocks noGrp="1"/>
          </p:cNvGraphicFramePr>
          <p:nvPr/>
        </p:nvGraphicFramePr>
        <p:xfrm>
          <a:off x="737355" y="2976392"/>
          <a:ext cx="8128000" cy="33528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en-US" sz="1600" b="0" i="0" u="none" strike="noStrike">
                          <a:latin typeface="Calibri-Light"/>
                        </a:rPr>
                        <a:t>PUSHING, GRABBING OR STANDING CHEST TO CHEST WITHOUT</a:t>
                      </a:r>
                      <a:endParaRPr/>
                    </a:p>
                    <a:p>
                      <a:pPr algn="l">
                        <a:defRPr/>
                      </a:pPr>
                      <a:r>
                        <a:rPr lang="en-US" sz="1600" b="0" i="0" u="none" strike="noStrike">
                          <a:latin typeface="Calibri-Light"/>
                        </a:rPr>
                        <a:t>ATTEMPTING AN IMMEDIATE TECHNIQUE OR TAKEDOWN</a:t>
                      </a:r>
                      <a:endParaRPr/>
                    </a:p>
                    <a:p>
                      <a:pPr algn="l">
                        <a:defRPr/>
                      </a:pPr>
                      <a:r>
                        <a:rPr lang="en-US" sz="1600" b="0" i="0" u="none" strike="noStrike">
                          <a:latin typeface="Calibri-Light"/>
                        </a:rPr>
                        <a:t>The Referee holds both clenched fists at shoulder level or makes a</a:t>
                      </a:r>
                      <a:endParaRPr/>
                    </a:p>
                    <a:p>
                      <a:pPr algn="l">
                        <a:defRPr/>
                      </a:pPr>
                      <a:r>
                        <a:rPr lang="en-US" sz="1600" b="0" i="0" u="none" strike="noStrike">
                          <a:latin typeface="Calibri-Light"/>
                        </a:rPr>
                        <a:t>pushing motion with both open hands to indicate to the Judges</a:t>
                      </a:r>
                      <a:endParaRPr/>
                    </a:p>
                    <a:p>
                      <a:pPr algn="l">
                        <a:defRPr/>
                      </a:pPr>
                      <a:r>
                        <a:rPr lang="de-DE" sz="1600" b="0" i="0" u="none" strike="noStrike">
                          <a:latin typeface="Calibri-Light"/>
                        </a:rPr>
                        <a:t>offence.</a:t>
                      </a:r>
                      <a:endParaRPr lang="de-DE" sz="1600"/>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de-DE" sz="1600" b="0" i="0" u="none" strike="noStrike">
                          <a:latin typeface="Calibri-Light"/>
                        </a:rPr>
                        <a:t>DANGEROUS AND UNCONTROLLED ATTACKS</a:t>
                      </a:r>
                      <a:endParaRPr/>
                    </a:p>
                    <a:p>
                      <a:pPr algn="l">
                        <a:defRPr/>
                      </a:pPr>
                      <a:r>
                        <a:rPr lang="en-US" sz="1600" b="0" i="0" u="none" strike="noStrike">
                          <a:latin typeface="Calibri-Light"/>
                        </a:rPr>
                        <a:t>The Referee brings his clenched fist past the side of his head to</a:t>
                      </a:r>
                      <a:endParaRPr/>
                    </a:p>
                    <a:p>
                      <a:pPr algn="l">
                        <a:defRPr/>
                      </a:pPr>
                      <a:r>
                        <a:rPr lang="en-US" sz="1600" b="0" i="0" u="none" strike="noStrike">
                          <a:latin typeface="Calibri-Light"/>
                        </a:rPr>
                        <a:t>indicate to the Judges offence.</a:t>
                      </a:r>
                      <a:endParaRPr lang="de-DE" sz="1600"/>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854209569" name="Grafik 4"/>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6365754" y="407406"/>
            <a:ext cx="759323" cy="1330859"/>
          </a:xfrm>
          <a:prstGeom prst="rect">
            <a:avLst/>
          </a:prstGeom>
        </p:spPr>
      </p:pic>
      <p:pic>
        <p:nvPicPr>
          <p:cNvPr id="316252510" name="Grafik 6"/>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6391454" y="1928388"/>
            <a:ext cx="652142" cy="977774"/>
          </a:xfrm>
          <a:prstGeom prst="rect">
            <a:avLst/>
          </a:prstGeom>
        </p:spPr>
      </p:pic>
      <p:pic>
        <p:nvPicPr>
          <p:cNvPr id="1562582762" name="Grafik 8"/>
          <p:cNvPicPr>
            <a:picLocks noChangeAspect="1"/>
          </p:cNvPicPr>
          <p:nvPr/>
        </p:nvPicPr>
        <p:blipFill rotWithShape="1">
          <a:blip r:embed="rId7">
            <a:extLst>
              <a:ext uri="{96DAC541-7B7A-43D3-8B79-37D633B846F1}">
                <asvg:svgBlip xmlns:asvg="http://schemas.microsoft.com/office/drawing/2016/SVG/main" r:embed="rId8"/>
              </a:ext>
            </a:extLst>
          </a:blip>
          <a:stretch/>
        </p:blipFill>
        <p:spPr bwMode="auto">
          <a:xfrm>
            <a:off x="5655557" y="3429000"/>
            <a:ext cx="2179716" cy="1432711"/>
          </a:xfrm>
          <a:prstGeom prst="rect">
            <a:avLst/>
          </a:prstGeom>
        </p:spPr>
      </p:pic>
      <p:pic>
        <p:nvPicPr>
          <p:cNvPr id="186076484" name="Grafik 10"/>
          <p:cNvPicPr>
            <a:picLocks noChangeAspect="1"/>
          </p:cNvPicPr>
          <p:nvPr/>
        </p:nvPicPr>
        <p:blipFill rotWithShape="1">
          <a:blip r:embed="rId9">
            <a:extLst>
              <a:ext uri="{96DAC541-7B7A-43D3-8B79-37D633B846F1}">
                <asvg:svgBlip xmlns:asvg="http://schemas.microsoft.com/office/drawing/2016/SVG/main" r:embed="rId10"/>
              </a:ext>
            </a:extLst>
          </a:blip>
          <a:stretch/>
        </p:blipFill>
        <p:spPr bwMode="auto">
          <a:xfrm>
            <a:off x="6598223" y="5279808"/>
            <a:ext cx="445373" cy="989717"/>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aphicFrame>
        <p:nvGraphicFramePr>
          <p:cNvPr id="1167091140" name="Tabelle 1"/>
          <p:cNvGraphicFramePr>
            <a:graphicFrameLocks noGrp="1"/>
          </p:cNvGraphicFramePr>
          <p:nvPr/>
        </p:nvGraphicFramePr>
        <p:xfrm>
          <a:off x="507516" y="269846"/>
          <a:ext cx="8128000" cy="32004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en-US" sz="1800" b="0" i="0" u="none" strike="noStrike">
                          <a:latin typeface="Calibri-Light"/>
                        </a:rPr>
                        <a:t>SIMULATED ATTACKS WITH THE HEAD KNEES OR ELBOWS</a:t>
                      </a:r>
                      <a:endParaRPr/>
                    </a:p>
                    <a:p>
                      <a:pPr algn="l">
                        <a:defRPr/>
                      </a:pPr>
                      <a:r>
                        <a:rPr lang="en-US" sz="1800" b="0" i="0" u="none" strike="noStrike">
                          <a:latin typeface="Calibri-Light"/>
                        </a:rPr>
                        <a:t>The Referee touches his forehead, knee, or elbow with the open hand</a:t>
                      </a:r>
                      <a:endParaRPr/>
                    </a:p>
                    <a:p>
                      <a:pPr algn="l">
                        <a:defRPr/>
                      </a:pPr>
                      <a:r>
                        <a:rPr lang="en-US" sz="1800" b="0" i="0" u="none" strike="noStrike">
                          <a:latin typeface="Calibri-Light"/>
                        </a:rPr>
                        <a:t>to indicate to the Judges an offence.</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lgn="l">
                        <a:defRPr/>
                      </a:pPr>
                      <a:r>
                        <a:rPr lang="en-US" sz="1800" b="0" i="0" u="none" strike="noStrike">
                          <a:latin typeface="Calibri-Light"/>
                        </a:rPr>
                        <a:t>TALKING TO OR GOADING THE OPPONENT AND DISCOURTEOUS</a:t>
                      </a:r>
                      <a:endParaRPr/>
                    </a:p>
                    <a:p>
                      <a:pPr algn="l">
                        <a:defRPr/>
                      </a:pPr>
                      <a:r>
                        <a:rPr lang="de-DE" sz="1800" b="0" i="0" u="none" strike="noStrike">
                          <a:latin typeface="Calibri-Light"/>
                        </a:rPr>
                        <a:t>BEHAVIOUR</a:t>
                      </a:r>
                      <a:endParaRPr/>
                    </a:p>
                    <a:p>
                      <a:pPr algn="l">
                        <a:defRPr/>
                      </a:pPr>
                      <a:r>
                        <a:rPr lang="en-US" sz="1800" b="0" i="0" u="none" strike="noStrike">
                          <a:latin typeface="Calibri-Light"/>
                        </a:rPr>
                        <a:t>The Referee places his index finger to his lips to indicate to the Judges</a:t>
                      </a:r>
                      <a:endParaRPr/>
                    </a:p>
                    <a:p>
                      <a:pPr algn="l">
                        <a:defRPr/>
                      </a:pPr>
                      <a:r>
                        <a:rPr lang="de-DE" sz="1800" b="0" i="0" u="none" strike="noStrike">
                          <a:latin typeface="Calibri-Light"/>
                        </a:rPr>
                        <a:t>an offence.</a:t>
                      </a: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graphicFrame>
        <p:nvGraphicFramePr>
          <p:cNvPr id="41035082" name="Tabelle 2"/>
          <p:cNvGraphicFramePr>
            <a:graphicFrameLocks noGrp="1"/>
          </p:cNvGraphicFramePr>
          <p:nvPr/>
        </p:nvGraphicFramePr>
        <p:xfrm>
          <a:off x="507516" y="3479149"/>
          <a:ext cx="8128000" cy="18338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840">
                <a:tc>
                  <a:txBody>
                    <a:bodyPr/>
                    <a:lstStyle/>
                    <a:p>
                      <a:pPr algn="l">
                        <a:defRPr/>
                      </a:pPr>
                      <a:r>
                        <a:rPr lang="de-DE" sz="1800" b="0" i="0" u="none" strike="noStrike">
                          <a:latin typeface="Calibri-Light"/>
                        </a:rPr>
                        <a:t>SHUGO</a:t>
                      </a:r>
                      <a:endParaRPr/>
                    </a:p>
                    <a:p>
                      <a:pPr algn="l">
                        <a:defRPr/>
                      </a:pPr>
                      <a:r>
                        <a:rPr lang="de-DE" sz="1800" b="0" i="0" u="none" strike="noStrike">
                          <a:latin typeface="Calibri-Light"/>
                        </a:rPr>
                        <a:t>“Judges Called”</a:t>
                      </a:r>
                      <a:endParaRPr/>
                    </a:p>
                    <a:p>
                      <a:pPr algn="l">
                        <a:defRPr/>
                      </a:pPr>
                      <a:r>
                        <a:rPr lang="en-US" sz="1800" b="0" i="0" u="none" strike="noStrike">
                          <a:latin typeface="Calibri-Light"/>
                        </a:rPr>
                        <a:t>The Referee calls the Judges at the end of the match or bout or to</a:t>
                      </a:r>
                      <a:endParaRPr/>
                    </a:p>
                    <a:p>
                      <a:pPr algn="l">
                        <a:defRPr/>
                      </a:pPr>
                      <a:r>
                        <a:rPr lang="de-DE" sz="1800" b="0" i="0" u="none" strike="noStrike">
                          <a:latin typeface="Calibri-Light"/>
                        </a:rPr>
                        <a:t>recommend SHIKKAKU.</a:t>
                      </a:r>
                      <a:endParaRPr lang="de-DE"/>
                    </a:p>
                  </a:txBody>
                  <a:tcPr/>
                </a:tc>
                <a:tc>
                  <a:txBody>
                    <a:bodyPr/>
                    <a:lstStyle/>
                    <a:p>
                      <a:pPr>
                        <a:defRPr/>
                      </a:pPr>
                      <a:endParaRPr lang="de-DE"/>
                    </a:p>
                  </a:txBody>
                  <a:tcPr/>
                </a:tc>
                <a:extLst>
                  <a:ext uri="{0D108BD9-81ED-4DB2-BD59-A6C34878D82A}">
                    <a16:rowId xmlns:a16="http://schemas.microsoft.com/office/drawing/2014/main" val="10000"/>
                  </a:ext>
                </a:extLst>
              </a:tr>
              <a:tr h="370840">
                <a:tc>
                  <a:txBody>
                    <a:bodyPr/>
                    <a:lstStyle/>
                    <a:p>
                      <a:pPr>
                        <a:defRPr/>
                      </a:pPr>
                      <a:endParaRPr lang="de-DE"/>
                    </a:p>
                  </a:txBody>
                  <a:tcPr/>
                </a:tc>
                <a:tc>
                  <a:txBody>
                    <a:bodyPr/>
                    <a:lstStyle/>
                    <a:p>
                      <a:pPr>
                        <a:defRPr/>
                      </a:pPr>
                      <a:endParaRPr lang="de-DE"/>
                    </a:p>
                  </a:txBody>
                  <a:tcPr/>
                </a:tc>
                <a:extLst>
                  <a:ext uri="{0D108BD9-81ED-4DB2-BD59-A6C34878D82A}">
                    <a16:rowId xmlns:a16="http://schemas.microsoft.com/office/drawing/2014/main" val="10001"/>
                  </a:ext>
                </a:extLst>
              </a:tr>
            </a:tbl>
          </a:graphicData>
        </a:graphic>
      </p:graphicFrame>
      <p:pic>
        <p:nvPicPr>
          <p:cNvPr id="585752573" name="Grafik 4"/>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5678761" y="365374"/>
            <a:ext cx="1848465" cy="1347019"/>
          </a:xfrm>
          <a:prstGeom prst="rect">
            <a:avLst/>
          </a:prstGeom>
        </p:spPr>
      </p:pic>
      <p:pic>
        <p:nvPicPr>
          <p:cNvPr id="162790728" name="Grafik 6"/>
          <p:cNvPicPr>
            <a:picLocks noChangeAspect="1"/>
          </p:cNvPicPr>
          <p:nvPr/>
        </p:nvPicPr>
        <p:blipFill rotWithShape="1">
          <a:blip r:embed="rId5">
            <a:extLst>
              <a:ext uri="{96DAC541-7B7A-43D3-8B79-37D633B846F1}">
                <asvg:svgBlip xmlns:asvg="http://schemas.microsoft.com/office/drawing/2016/SVG/main" r:embed="rId6"/>
              </a:ext>
            </a:extLst>
          </a:blip>
          <a:stretch/>
        </p:blipFill>
        <p:spPr bwMode="auto">
          <a:xfrm>
            <a:off x="6190038" y="1785074"/>
            <a:ext cx="825910" cy="1612490"/>
          </a:xfrm>
          <a:prstGeom prst="rect">
            <a:avLst/>
          </a:prstGeom>
        </p:spPr>
      </p:pic>
      <p:pic>
        <p:nvPicPr>
          <p:cNvPr id="2066263460" name="Grafik 8"/>
          <p:cNvPicPr>
            <a:picLocks noChangeAspect="1"/>
          </p:cNvPicPr>
          <p:nvPr/>
        </p:nvPicPr>
        <p:blipFill rotWithShape="1">
          <a:blip r:embed="rId7">
            <a:extLst>
              <a:ext uri="{96DAC541-7B7A-43D3-8B79-37D633B846F1}">
                <asvg:svgBlip xmlns:asvg="http://schemas.microsoft.com/office/drawing/2016/SVG/main" r:embed="rId8"/>
              </a:ext>
            </a:extLst>
          </a:blip>
          <a:stretch/>
        </p:blipFill>
        <p:spPr bwMode="auto">
          <a:xfrm>
            <a:off x="6190039" y="3565774"/>
            <a:ext cx="825909" cy="1223508"/>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5716949" name="Titel 1"/>
          <p:cNvSpPr>
            <a:spLocks noGrp="1"/>
          </p:cNvSpPr>
          <p:nvPr>
            <p:ph type="title"/>
          </p:nvPr>
        </p:nvSpPr>
        <p:spPr bwMode="auto"/>
        <p:txBody>
          <a:bodyPr>
            <a:noAutofit/>
          </a:bodyPr>
          <a:lstStyle/>
          <a:p>
            <a:pPr>
              <a:defRPr/>
            </a:pPr>
            <a:r>
              <a:rPr lang="en-US" sz="1800" b="1" i="1" u="none" strike="noStrike">
                <a:latin typeface="Arial-BoldItalicMT"/>
              </a:rPr>
              <a:t>APPENDIX 3: OPERATIONAL GUIDELINES FOR REFEREES AND JUDGES</a:t>
            </a:r>
            <a:endParaRPr lang="de-DE" sz="1800"/>
          </a:p>
        </p:txBody>
      </p:sp>
      <p:sp>
        <p:nvSpPr>
          <p:cNvPr id="1146328842" name="Textplatzhalter 2"/>
          <p:cNvSpPr>
            <a:spLocks noGrp="1"/>
          </p:cNvSpPr>
          <p:nvPr>
            <p:ph type="body" idx="1"/>
          </p:nvPr>
        </p:nvSpPr>
        <p:spPr bwMode="auto"/>
        <p:txBody>
          <a:bodyPr/>
          <a:lstStyle/>
          <a:p>
            <a:pPr>
              <a:defRPr/>
            </a:pPr>
            <a:r>
              <a:rPr lang="de-DE" sz="2000" b="0" i="0" u="none" strike="noStrike">
                <a:latin typeface="Calibri-Light"/>
              </a:rPr>
              <a:t>EXCESSIVE CONTACT</a:t>
            </a:r>
            <a:endParaRPr lang="de-DE"/>
          </a:p>
        </p:txBody>
      </p:sp>
      <p:sp>
        <p:nvSpPr>
          <p:cNvPr id="1694569845" name="Inhaltsplatzhalter 3"/>
          <p:cNvSpPr>
            <a:spLocks noGrp="1"/>
          </p:cNvSpPr>
          <p:nvPr>
            <p:ph sz="half" idx="2"/>
          </p:nvPr>
        </p:nvSpPr>
        <p:spPr bwMode="auto"/>
        <p:txBody>
          <a:bodyPr>
            <a:normAutofit fontScale="62500" lnSpcReduction="20000"/>
          </a:bodyPr>
          <a:lstStyle/>
          <a:p>
            <a:pPr algn="l">
              <a:defRPr/>
            </a:pPr>
            <a:r>
              <a:rPr lang="en-US" sz="1400" b="0" i="0" u="none" strike="noStrike">
                <a:latin typeface="Calibri-Light"/>
              </a:rPr>
              <a:t>1. When a contestant makes a scoring technique immediately</a:t>
            </a:r>
            <a:endParaRPr/>
          </a:p>
          <a:p>
            <a:pPr marL="0" indent="0" algn="l">
              <a:buNone/>
              <a:defRPr/>
            </a:pPr>
            <a:r>
              <a:rPr lang="en-US" sz="1400" b="0" i="0" u="none" strike="noStrike">
                <a:latin typeface="Calibri-Light"/>
              </a:rPr>
              <a:t>followed by another which makes excessive contact the Judges</a:t>
            </a:r>
            <a:endParaRPr/>
          </a:p>
          <a:p>
            <a:pPr marL="0" indent="0" algn="l">
              <a:buNone/>
              <a:defRPr/>
            </a:pPr>
            <a:r>
              <a:rPr lang="en-US" sz="1400" b="0" i="0" u="none" strike="noStrike">
                <a:latin typeface="Calibri-Light"/>
              </a:rPr>
              <a:t>do not award the score and instead issues a warning or penalty</a:t>
            </a:r>
            <a:endParaRPr/>
          </a:p>
          <a:p>
            <a:pPr marL="0" indent="0" algn="l">
              <a:buNone/>
              <a:defRPr/>
            </a:pPr>
            <a:r>
              <a:rPr lang="en-US" sz="1400" b="0" i="0" u="none" strike="noStrike">
                <a:latin typeface="Calibri-Light"/>
              </a:rPr>
              <a:t>(unless it is the recipient’s own fault).</a:t>
            </a:r>
            <a:endParaRPr lang="de-DE" sz="1400"/>
          </a:p>
        </p:txBody>
      </p:sp>
      <p:sp>
        <p:nvSpPr>
          <p:cNvPr id="1078267834" name="Textplatzhalter 4"/>
          <p:cNvSpPr>
            <a:spLocks noGrp="1"/>
          </p:cNvSpPr>
          <p:nvPr>
            <p:ph type="body" sz="quarter" idx="3"/>
          </p:nvPr>
        </p:nvSpPr>
        <p:spPr bwMode="auto"/>
        <p:txBody>
          <a:bodyPr/>
          <a:lstStyle/>
          <a:p>
            <a:pPr>
              <a:defRPr/>
            </a:pPr>
            <a:r>
              <a:rPr lang="de-DE" sz="2000" b="0" i="0" u="none" strike="noStrike">
                <a:latin typeface="Calibri-Light"/>
              </a:rPr>
              <a:t>EXCESSIVE CONTACT AND EXAGGERATION</a:t>
            </a:r>
            <a:endParaRPr lang="de-DE"/>
          </a:p>
        </p:txBody>
      </p:sp>
      <p:sp>
        <p:nvSpPr>
          <p:cNvPr id="572935612" name="Inhaltsplatzhalter 5"/>
          <p:cNvSpPr>
            <a:spLocks noGrp="1"/>
          </p:cNvSpPr>
          <p:nvPr>
            <p:ph sz="quarter" idx="4"/>
          </p:nvPr>
        </p:nvSpPr>
        <p:spPr bwMode="auto"/>
        <p:txBody>
          <a:bodyPr>
            <a:normAutofit fontScale="62500" lnSpcReduction="20000"/>
          </a:bodyPr>
          <a:lstStyle/>
          <a:p>
            <a:pPr algn="l">
              <a:defRPr/>
            </a:pPr>
            <a:r>
              <a:rPr lang="en-US" sz="2000" b="0" i="0" u="none" strike="noStrike">
                <a:latin typeface="Calibri-Light"/>
              </a:rPr>
              <a:t>Karate is a Martial Art and a high standard of behavior is</a:t>
            </a:r>
            <a:endParaRPr/>
          </a:p>
          <a:p>
            <a:pPr marL="0" indent="0" algn="l">
              <a:buNone/>
              <a:defRPr/>
            </a:pPr>
            <a:r>
              <a:rPr lang="en-US" sz="2000" b="0" i="0" u="none" strike="noStrike">
                <a:latin typeface="Calibri-Light"/>
              </a:rPr>
              <a:t>expected from competitors. It is unacceptable that competitors,</a:t>
            </a:r>
            <a:endParaRPr/>
          </a:p>
          <a:p>
            <a:pPr marL="0" indent="0" algn="l">
              <a:buNone/>
              <a:defRPr/>
            </a:pPr>
            <a:r>
              <a:rPr lang="en-US" sz="2000" b="0" i="0" u="none" strike="noStrike">
                <a:latin typeface="Calibri-Light"/>
              </a:rPr>
              <a:t>who receive a light contact, rub their faces, walk or stagger</a:t>
            </a:r>
            <a:endParaRPr/>
          </a:p>
          <a:p>
            <a:pPr marL="0" indent="0" algn="l">
              <a:buNone/>
              <a:defRPr/>
            </a:pPr>
            <a:r>
              <a:rPr lang="en-US" sz="2000" b="0" i="0" u="none" strike="noStrike">
                <a:latin typeface="Calibri-Light"/>
              </a:rPr>
              <a:t>around, bend over, pull or spit out their gum-shields, and</a:t>
            </a:r>
            <a:endParaRPr/>
          </a:p>
          <a:p>
            <a:pPr marL="0" indent="0" algn="l">
              <a:buNone/>
              <a:defRPr/>
            </a:pPr>
            <a:r>
              <a:rPr lang="en-US" sz="2000" b="0" i="0" u="none" strike="noStrike">
                <a:latin typeface="Calibri-Light"/>
              </a:rPr>
              <a:t>otherwise pretend that the contact is severe in order to</a:t>
            </a:r>
            <a:endParaRPr/>
          </a:p>
          <a:p>
            <a:pPr marL="0" indent="0" algn="l">
              <a:buNone/>
              <a:defRPr/>
            </a:pPr>
            <a:r>
              <a:rPr lang="en-US" sz="2000" b="0" i="0" u="none" strike="noStrike">
                <a:latin typeface="Calibri-Light"/>
              </a:rPr>
              <a:t>convince the Referee to give a higher penalty to the opponent.</a:t>
            </a:r>
            <a:endParaRPr/>
          </a:p>
          <a:p>
            <a:pPr marL="0" indent="0" algn="l">
              <a:buNone/>
              <a:defRPr/>
            </a:pPr>
            <a:r>
              <a:rPr lang="en-US" sz="2000" b="0" i="0" u="none" strike="noStrike">
                <a:latin typeface="Calibri-Light"/>
              </a:rPr>
              <a:t>This kind of behavior is cheating and demeans our sport; it</a:t>
            </a:r>
            <a:endParaRPr/>
          </a:p>
          <a:p>
            <a:pPr marL="0" indent="0" algn="l">
              <a:buNone/>
              <a:defRPr/>
            </a:pPr>
            <a:r>
              <a:rPr lang="de-DE" sz="2000" b="0" i="0" u="none" strike="noStrike">
                <a:latin typeface="Calibri-Light"/>
              </a:rPr>
              <a:t>should be quickly penalized.</a:t>
            </a:r>
            <a:endParaRPr lang="de-DE"/>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90389360" name="Textfeld 2"/>
          <p:cNvSpPr txBox="1"/>
          <p:nvPr/>
        </p:nvSpPr>
        <p:spPr bwMode="auto">
          <a:xfrm>
            <a:off x="586212" y="330545"/>
            <a:ext cx="4166856" cy="1384995"/>
          </a:xfrm>
          <a:prstGeom prst="rect">
            <a:avLst/>
          </a:prstGeom>
          <a:noFill/>
        </p:spPr>
        <p:txBody>
          <a:bodyPr wrap="square">
            <a:spAutoFit/>
          </a:bodyPr>
          <a:lstStyle/>
          <a:p>
            <a:pPr algn="l">
              <a:defRPr/>
            </a:pPr>
            <a:r>
              <a:rPr lang="en-US" sz="1200" b="0" i="0" u="none" strike="noStrike">
                <a:highlight>
                  <a:srgbClr val="FFFF00"/>
                </a:highlight>
                <a:latin typeface="Calibri-Light"/>
              </a:rPr>
              <a:t>2. When a competitor makes pretense of having received an</a:t>
            </a:r>
            <a:endParaRPr/>
          </a:p>
          <a:p>
            <a:pPr algn="l">
              <a:defRPr/>
            </a:pPr>
            <a:r>
              <a:rPr lang="en-US" sz="1200" b="0" i="0" u="none" strike="noStrike">
                <a:highlight>
                  <a:srgbClr val="FFFF00"/>
                </a:highlight>
                <a:latin typeface="Calibri-Light"/>
              </a:rPr>
              <a:t>excessive contact and the Judges decide instead that the</a:t>
            </a:r>
            <a:endParaRPr/>
          </a:p>
          <a:p>
            <a:pPr algn="l">
              <a:defRPr/>
            </a:pPr>
            <a:r>
              <a:rPr lang="en-US" sz="1200" b="0" i="0" u="none" strike="noStrike">
                <a:highlight>
                  <a:srgbClr val="FFFF00"/>
                </a:highlight>
                <a:latin typeface="Calibri-Light"/>
              </a:rPr>
              <a:t>technique in question was controlled, satisfying all six scoring</a:t>
            </a:r>
            <a:endParaRPr/>
          </a:p>
          <a:p>
            <a:pPr algn="l">
              <a:defRPr/>
            </a:pPr>
            <a:r>
              <a:rPr lang="en-US" sz="1200" b="0" i="0" u="none" strike="noStrike">
                <a:highlight>
                  <a:srgbClr val="FFFF00"/>
                </a:highlight>
                <a:latin typeface="Calibri-Light"/>
              </a:rPr>
              <a:t>criteria, then a score will be awarded and a penalty for feigning</a:t>
            </a:r>
            <a:endParaRPr/>
          </a:p>
          <a:p>
            <a:pPr algn="l">
              <a:defRPr/>
            </a:pPr>
            <a:r>
              <a:rPr lang="en-US" sz="1200" b="0" i="0" u="none" strike="noStrike">
                <a:highlight>
                  <a:srgbClr val="FFFF00"/>
                </a:highlight>
                <a:latin typeface="Calibri-Light"/>
              </a:rPr>
              <a:t>will be issued. The correct penalty for feigning an injury when</a:t>
            </a:r>
            <a:endParaRPr/>
          </a:p>
          <a:p>
            <a:pPr algn="l">
              <a:defRPr/>
            </a:pPr>
            <a:r>
              <a:rPr lang="en-US" sz="1200" b="0" i="0" u="none" strike="noStrike">
                <a:highlight>
                  <a:srgbClr val="FFFF00"/>
                </a:highlight>
                <a:latin typeface="Calibri-Light"/>
              </a:rPr>
              <a:t>the Judges have determined that the technique in fact was a</a:t>
            </a:r>
            <a:endParaRPr/>
          </a:p>
          <a:p>
            <a:pPr algn="l">
              <a:defRPr/>
            </a:pPr>
            <a:r>
              <a:rPr lang="de-DE" sz="1200" b="0" i="0" u="none" strike="noStrike">
                <a:highlight>
                  <a:srgbClr val="FFFF00"/>
                </a:highlight>
                <a:latin typeface="Calibri-Light"/>
              </a:rPr>
              <a:t>score is Shikkaku.</a:t>
            </a:r>
            <a:endParaRPr lang="de-DE">
              <a:highlight>
                <a:srgbClr val="FFFF00"/>
              </a:highlight>
            </a:endParaRPr>
          </a:p>
        </p:txBody>
      </p:sp>
      <p:sp>
        <p:nvSpPr>
          <p:cNvPr id="330609644" name="Textfeld 4"/>
          <p:cNvSpPr txBox="1"/>
          <p:nvPr/>
        </p:nvSpPr>
        <p:spPr bwMode="auto">
          <a:xfrm>
            <a:off x="586212" y="1856983"/>
            <a:ext cx="4347926" cy="1754326"/>
          </a:xfrm>
          <a:prstGeom prst="rect">
            <a:avLst/>
          </a:prstGeom>
          <a:noFill/>
        </p:spPr>
        <p:txBody>
          <a:bodyPr wrap="square">
            <a:spAutoFit/>
          </a:bodyPr>
          <a:lstStyle/>
          <a:p>
            <a:pPr algn="l">
              <a:defRPr/>
            </a:pPr>
            <a:r>
              <a:rPr lang="en-US" sz="1200" b="0" i="0" u="none" strike="noStrike">
                <a:highlight>
                  <a:srgbClr val="00FFFF"/>
                </a:highlight>
                <a:latin typeface="Calibri-Light"/>
              </a:rPr>
              <a:t>3. More difficult situations occur when a competitor receives a</a:t>
            </a:r>
            <a:endParaRPr/>
          </a:p>
          <a:p>
            <a:pPr algn="l">
              <a:defRPr/>
            </a:pPr>
            <a:r>
              <a:rPr lang="en-US" sz="1200" b="0" i="0" u="none" strike="noStrike">
                <a:highlight>
                  <a:srgbClr val="00FFFF"/>
                </a:highlight>
                <a:latin typeface="Calibri-Light"/>
              </a:rPr>
              <a:t>stronger contact and falls to the floor, sometimes standing up</a:t>
            </a:r>
            <a:endParaRPr/>
          </a:p>
          <a:p>
            <a:pPr algn="l">
              <a:defRPr/>
            </a:pPr>
            <a:r>
              <a:rPr lang="en-US" sz="1200" b="0" i="0" u="none" strike="noStrike">
                <a:highlight>
                  <a:srgbClr val="00FFFF"/>
                </a:highlight>
                <a:latin typeface="Calibri-Light"/>
              </a:rPr>
              <a:t>(in order to stop the 10 second clock) and then falling down</a:t>
            </a:r>
            <a:endParaRPr/>
          </a:p>
          <a:p>
            <a:pPr algn="l">
              <a:defRPr/>
            </a:pPr>
            <a:r>
              <a:rPr lang="en-US" sz="1200" b="0" i="0" u="none" strike="noStrike">
                <a:highlight>
                  <a:srgbClr val="00FFFF"/>
                </a:highlight>
                <a:latin typeface="Calibri-Light"/>
              </a:rPr>
              <a:t>again. The Referees and Judges must remember that a Jodan</a:t>
            </a:r>
            <a:endParaRPr/>
          </a:p>
          <a:p>
            <a:pPr algn="l">
              <a:defRPr/>
            </a:pPr>
            <a:r>
              <a:rPr lang="en-US" sz="1200" b="0" i="0" u="none" strike="noStrike">
                <a:highlight>
                  <a:srgbClr val="00FFFF"/>
                </a:highlight>
                <a:latin typeface="Calibri-Light"/>
              </a:rPr>
              <a:t>kick is worth 3 points and as the number of teams and</a:t>
            </a:r>
            <a:endParaRPr/>
          </a:p>
          <a:p>
            <a:pPr algn="l">
              <a:defRPr/>
            </a:pPr>
            <a:r>
              <a:rPr lang="en-US" sz="1200" b="0" i="0" u="none" strike="noStrike">
                <a:highlight>
                  <a:srgbClr val="00FFFF"/>
                </a:highlight>
                <a:latin typeface="Calibri-Light"/>
              </a:rPr>
              <a:t>individual competitors receiving financial reward for winning</a:t>
            </a:r>
            <a:endParaRPr/>
          </a:p>
          <a:p>
            <a:pPr algn="l">
              <a:defRPr/>
            </a:pPr>
            <a:r>
              <a:rPr lang="en-US" sz="1200" b="0" i="0" u="none" strike="noStrike">
                <a:highlight>
                  <a:srgbClr val="00FFFF"/>
                </a:highlight>
                <a:latin typeface="Calibri-Light"/>
              </a:rPr>
              <a:t>medals increases the temptation to stoop to unethical</a:t>
            </a:r>
            <a:endParaRPr/>
          </a:p>
          <a:p>
            <a:pPr algn="l">
              <a:defRPr/>
            </a:pPr>
            <a:r>
              <a:rPr lang="en-US" sz="1200" b="0" i="0" u="none" strike="noStrike">
                <a:highlight>
                  <a:srgbClr val="00FFFF"/>
                </a:highlight>
                <a:latin typeface="Calibri-Light"/>
              </a:rPr>
              <a:t>behavior becomes stronger. It is important to recognize this</a:t>
            </a:r>
            <a:endParaRPr/>
          </a:p>
          <a:p>
            <a:pPr algn="l">
              <a:defRPr/>
            </a:pPr>
            <a:r>
              <a:rPr lang="en-US" sz="1200" b="0" i="0" u="none" strike="noStrike">
                <a:highlight>
                  <a:srgbClr val="00FFFF"/>
                </a:highlight>
                <a:latin typeface="Calibri-Light"/>
              </a:rPr>
              <a:t>and apply the appropriate warnings or penalties. MUBOBI</a:t>
            </a:r>
            <a:endParaRPr lang="de-DE">
              <a:highlight>
                <a:srgbClr val="00FFFF"/>
              </a:highlight>
            </a:endParaRPr>
          </a:p>
        </p:txBody>
      </p:sp>
      <p:sp>
        <p:nvSpPr>
          <p:cNvPr id="205984680" name="Textfeld 6"/>
          <p:cNvSpPr txBox="1"/>
          <p:nvPr/>
        </p:nvSpPr>
        <p:spPr bwMode="auto">
          <a:xfrm>
            <a:off x="543961" y="3752752"/>
            <a:ext cx="4209108" cy="1569660"/>
          </a:xfrm>
          <a:prstGeom prst="rect">
            <a:avLst/>
          </a:prstGeom>
          <a:noFill/>
        </p:spPr>
        <p:txBody>
          <a:bodyPr wrap="square">
            <a:spAutoFit/>
          </a:bodyPr>
          <a:lstStyle/>
          <a:p>
            <a:pPr algn="l">
              <a:defRPr/>
            </a:pPr>
            <a:r>
              <a:rPr lang="en-US" sz="1200" b="0" i="0" u="none" strike="noStrike">
                <a:highlight>
                  <a:srgbClr val="FFFF00"/>
                </a:highlight>
                <a:latin typeface="Calibri-Light"/>
              </a:rPr>
              <a:t>4. A warning or penalty for Mubobi is given when a competitor is</a:t>
            </a:r>
            <a:endParaRPr/>
          </a:p>
          <a:p>
            <a:pPr algn="l">
              <a:defRPr/>
            </a:pPr>
            <a:r>
              <a:rPr lang="en-US" sz="1200" b="0" i="0" u="none" strike="noStrike">
                <a:highlight>
                  <a:srgbClr val="FFFF00"/>
                </a:highlight>
                <a:latin typeface="Calibri-Light"/>
              </a:rPr>
              <a:t>hit or injured through his or her own fault or negligence.</a:t>
            </a:r>
            <a:endParaRPr/>
          </a:p>
          <a:p>
            <a:pPr algn="l">
              <a:defRPr/>
            </a:pPr>
            <a:r>
              <a:rPr lang="en-US" sz="1200" b="0" i="0" u="none" strike="noStrike">
                <a:highlight>
                  <a:srgbClr val="FFFF00"/>
                </a:highlight>
                <a:latin typeface="Calibri-Light"/>
              </a:rPr>
              <a:t>This may be caused by turning their back on the opponent,</a:t>
            </a:r>
            <a:endParaRPr/>
          </a:p>
          <a:p>
            <a:pPr algn="l">
              <a:defRPr/>
            </a:pPr>
            <a:r>
              <a:rPr lang="en-US" sz="1200" b="0" i="0" u="none" strike="noStrike">
                <a:highlight>
                  <a:srgbClr val="FFFF00"/>
                </a:highlight>
                <a:latin typeface="Calibri-Light"/>
              </a:rPr>
              <a:t>attacking with a long, low Gyaku Tsuki chudan without regard</a:t>
            </a:r>
            <a:endParaRPr/>
          </a:p>
          <a:p>
            <a:pPr algn="l">
              <a:defRPr/>
            </a:pPr>
            <a:r>
              <a:rPr lang="en-US" sz="1200" b="0" i="0" u="none" strike="noStrike">
                <a:highlight>
                  <a:srgbClr val="FFFF00"/>
                </a:highlight>
                <a:latin typeface="Calibri-Light"/>
              </a:rPr>
              <a:t>for the opponent’s Jodan counter attack, stopping fighting</a:t>
            </a:r>
            <a:endParaRPr/>
          </a:p>
          <a:p>
            <a:pPr algn="l">
              <a:defRPr/>
            </a:pPr>
            <a:r>
              <a:rPr lang="en-US" sz="1200" b="0" i="0" u="none" strike="noStrike">
                <a:highlight>
                  <a:srgbClr val="FFFF00"/>
                </a:highlight>
                <a:latin typeface="Calibri-Light"/>
              </a:rPr>
              <a:t>before the Referee calls “Yame”, dropping their guard or</a:t>
            </a:r>
            <a:endParaRPr/>
          </a:p>
          <a:p>
            <a:pPr algn="l">
              <a:defRPr/>
            </a:pPr>
            <a:r>
              <a:rPr lang="en-US" sz="1200" b="0" i="0" u="none" strike="noStrike">
                <a:highlight>
                  <a:srgbClr val="FFFF00"/>
                </a:highlight>
                <a:latin typeface="Calibri-Light"/>
              </a:rPr>
              <a:t>concentration and repeated failure or refusal to block the</a:t>
            </a:r>
            <a:endParaRPr/>
          </a:p>
          <a:p>
            <a:pPr algn="l">
              <a:defRPr/>
            </a:pPr>
            <a:r>
              <a:rPr lang="de-DE" sz="1200" b="0" i="0" u="none" strike="noStrike">
                <a:highlight>
                  <a:srgbClr val="FFFF00"/>
                </a:highlight>
                <a:latin typeface="Calibri-Light"/>
              </a:rPr>
              <a:t>opponent’s attacks.</a:t>
            </a:r>
            <a:endParaRPr lang="de-DE">
              <a:highlight>
                <a:srgbClr val="FFFF00"/>
              </a:highlight>
            </a:endParaRPr>
          </a:p>
        </p:txBody>
      </p:sp>
      <p:sp>
        <p:nvSpPr>
          <p:cNvPr id="984897667" name="Textfeld 8"/>
          <p:cNvSpPr txBox="1"/>
          <p:nvPr/>
        </p:nvSpPr>
        <p:spPr bwMode="auto">
          <a:xfrm>
            <a:off x="5647100" y="387351"/>
            <a:ext cx="4574263" cy="644654"/>
          </a:xfrm>
          <a:prstGeom prst="rect">
            <a:avLst/>
          </a:prstGeom>
          <a:noFill/>
        </p:spPr>
        <p:txBody>
          <a:bodyPr wrap="square">
            <a:spAutoFit/>
          </a:bodyPr>
          <a:lstStyle/>
          <a:p>
            <a:pPr algn="l">
              <a:defRPr/>
            </a:pPr>
            <a:r>
              <a:rPr lang="en-US" sz="1200" b="0" i="1" u="none" strike="noStrike">
                <a:highlight>
                  <a:srgbClr val="00FFFF"/>
                </a:highlight>
                <a:latin typeface="Calibri-LightItalic"/>
              </a:rPr>
              <a:t>5. Should the offender receive an excessive contact and/or sustain</a:t>
            </a:r>
            <a:endParaRPr/>
          </a:p>
          <a:p>
            <a:pPr algn="l">
              <a:defRPr/>
            </a:pPr>
            <a:r>
              <a:rPr lang="en-US" sz="1200" b="0" i="1" u="none" strike="noStrike">
                <a:highlight>
                  <a:srgbClr val="00FFFF"/>
                </a:highlight>
                <a:latin typeface="Calibri-LightItalic"/>
              </a:rPr>
              <a:t>an injury the Referee will issue a warning or penalty and decline</a:t>
            </a:r>
            <a:endParaRPr/>
          </a:p>
          <a:p>
            <a:pPr algn="l">
              <a:defRPr/>
            </a:pPr>
            <a:r>
              <a:rPr lang="en-US" sz="1200" b="0" i="1" u="none" strike="noStrike">
                <a:highlight>
                  <a:srgbClr val="00FFFF"/>
                </a:highlight>
                <a:latin typeface="Calibri-LightItalic"/>
              </a:rPr>
              <a:t>to give a warning or penalty to the opponent.</a:t>
            </a:r>
            <a:endParaRPr lang="de-DE">
              <a:highlight>
                <a:srgbClr val="00FFFF"/>
              </a:highlight>
            </a:endParaRPr>
          </a:p>
        </p:txBody>
      </p:sp>
      <p:sp>
        <p:nvSpPr>
          <p:cNvPr id="153453038" name="Textfeld 10"/>
          <p:cNvSpPr txBox="1"/>
          <p:nvPr/>
        </p:nvSpPr>
        <p:spPr bwMode="auto">
          <a:xfrm>
            <a:off x="5647100" y="1349151"/>
            <a:ext cx="4347926" cy="1015663"/>
          </a:xfrm>
          <a:prstGeom prst="rect">
            <a:avLst/>
          </a:prstGeom>
          <a:noFill/>
        </p:spPr>
        <p:txBody>
          <a:bodyPr wrap="square">
            <a:spAutoFit/>
          </a:bodyPr>
          <a:lstStyle/>
          <a:p>
            <a:pPr algn="l">
              <a:defRPr/>
            </a:pPr>
            <a:r>
              <a:rPr lang="en-US" sz="1200" b="0" i="0" u="none" strike="noStrike">
                <a:highlight>
                  <a:srgbClr val="FFFF00"/>
                </a:highlight>
                <a:latin typeface="Calibri-Light"/>
              </a:rPr>
              <a:t>6. A contestant who is hit through their own fault and</a:t>
            </a:r>
            <a:endParaRPr/>
          </a:p>
          <a:p>
            <a:pPr algn="l">
              <a:defRPr/>
            </a:pPr>
            <a:r>
              <a:rPr lang="en-US" sz="1200" b="0" i="0" u="none" strike="noStrike">
                <a:highlight>
                  <a:srgbClr val="FFFF00"/>
                </a:highlight>
                <a:latin typeface="Calibri-Light"/>
              </a:rPr>
              <a:t>exaggerates the effect in order to mislead the Judges may</a:t>
            </a:r>
            <a:endParaRPr/>
          </a:p>
          <a:p>
            <a:pPr algn="l">
              <a:defRPr/>
            </a:pPr>
            <a:r>
              <a:rPr lang="en-US" sz="1200" b="0" i="0" u="none" strike="noStrike">
                <a:highlight>
                  <a:srgbClr val="FFFF00"/>
                </a:highlight>
                <a:latin typeface="Calibri-Light"/>
              </a:rPr>
              <a:t>receive a warning or penalty for Mubobi as well as an</a:t>
            </a:r>
            <a:endParaRPr/>
          </a:p>
          <a:p>
            <a:pPr algn="l">
              <a:defRPr/>
            </a:pPr>
            <a:r>
              <a:rPr lang="en-US" sz="1200" b="0" i="0" u="none" strike="noStrike">
                <a:highlight>
                  <a:srgbClr val="FFFF00"/>
                </a:highlight>
                <a:latin typeface="Calibri-Light"/>
              </a:rPr>
              <a:t>additional penalty for exaggeration, since two offences have</a:t>
            </a:r>
            <a:endParaRPr/>
          </a:p>
          <a:p>
            <a:pPr algn="l">
              <a:defRPr/>
            </a:pPr>
            <a:r>
              <a:rPr lang="de-DE" sz="1200" b="0" i="0" u="none" strike="noStrike">
                <a:highlight>
                  <a:srgbClr val="FFFF00"/>
                </a:highlight>
                <a:latin typeface="Calibri-Light"/>
              </a:rPr>
              <a:t>been committed.</a:t>
            </a:r>
            <a:endParaRPr lang="de-DE">
              <a:highlight>
                <a:srgbClr val="FFFF00"/>
              </a:highlight>
            </a:endParaRPr>
          </a:p>
        </p:txBody>
      </p:sp>
      <p:sp>
        <p:nvSpPr>
          <p:cNvPr id="1009912162" name="Textfeld 12"/>
          <p:cNvSpPr txBox="1"/>
          <p:nvPr/>
        </p:nvSpPr>
        <p:spPr bwMode="auto">
          <a:xfrm>
            <a:off x="5647100" y="2782669"/>
            <a:ext cx="4347926" cy="646331"/>
          </a:xfrm>
          <a:prstGeom prst="rect">
            <a:avLst/>
          </a:prstGeom>
          <a:noFill/>
        </p:spPr>
        <p:txBody>
          <a:bodyPr wrap="square">
            <a:spAutoFit/>
          </a:bodyPr>
          <a:lstStyle/>
          <a:p>
            <a:pPr algn="l">
              <a:defRPr/>
            </a:pPr>
            <a:r>
              <a:rPr lang="en-US" sz="1200" b="0" i="0" u="none" strike="noStrike">
                <a:highlight>
                  <a:srgbClr val="00FFFF"/>
                </a:highlight>
                <a:latin typeface="Calibri-Light"/>
              </a:rPr>
              <a:t>7. It should be noted that there are no circumstances in which</a:t>
            </a:r>
            <a:endParaRPr/>
          </a:p>
          <a:p>
            <a:pPr algn="l">
              <a:defRPr/>
            </a:pPr>
            <a:r>
              <a:rPr lang="en-US" sz="1200" b="0" i="0" u="none" strike="noStrike">
                <a:highlight>
                  <a:srgbClr val="00FFFF"/>
                </a:highlight>
                <a:latin typeface="Calibri-Light"/>
              </a:rPr>
              <a:t>a technique that has made excessive contact can be given a</a:t>
            </a:r>
            <a:endParaRPr/>
          </a:p>
          <a:p>
            <a:pPr algn="l">
              <a:defRPr/>
            </a:pPr>
            <a:r>
              <a:rPr lang="de-DE" sz="1200" b="0" i="0" u="none" strike="noStrike">
                <a:highlight>
                  <a:srgbClr val="00FFFF"/>
                </a:highlight>
                <a:latin typeface="Calibri-Light"/>
              </a:rPr>
              <a:t>score.</a:t>
            </a:r>
            <a:endParaRPr lang="de-DE">
              <a:highlight>
                <a:srgbClr val="00FFFF"/>
              </a:highlight>
            </a:endParaRPr>
          </a:p>
        </p:txBody>
      </p:sp>
      <p:sp>
        <p:nvSpPr>
          <p:cNvPr id="186892207" name="Textfeld 14"/>
          <p:cNvSpPr txBox="1"/>
          <p:nvPr/>
        </p:nvSpPr>
        <p:spPr bwMode="auto">
          <a:xfrm>
            <a:off x="5592782" y="3752752"/>
            <a:ext cx="4347926" cy="2123658"/>
          </a:xfrm>
          <a:prstGeom prst="rect">
            <a:avLst/>
          </a:prstGeom>
          <a:noFill/>
        </p:spPr>
        <p:txBody>
          <a:bodyPr wrap="square">
            <a:spAutoFit/>
          </a:bodyPr>
          <a:lstStyle/>
          <a:p>
            <a:pPr algn="l">
              <a:defRPr/>
            </a:pPr>
            <a:r>
              <a:rPr lang="de-DE" sz="1200" b="0" i="0" u="none" strike="noStrike">
                <a:highlight>
                  <a:srgbClr val="C0C0C0"/>
                </a:highlight>
                <a:latin typeface="Calibri-Light"/>
              </a:rPr>
              <a:t>ZANSHIN</a:t>
            </a:r>
            <a:endParaRPr/>
          </a:p>
          <a:p>
            <a:pPr algn="l">
              <a:defRPr/>
            </a:pPr>
            <a:r>
              <a:rPr lang="en-US" sz="1200" b="0" i="0" u="none" strike="noStrike">
                <a:highlight>
                  <a:srgbClr val="C0C0C0"/>
                </a:highlight>
                <a:latin typeface="Calibri-Light"/>
              </a:rPr>
              <a:t>8. Zanshin is described as a state of continued commitment in</a:t>
            </a:r>
            <a:endParaRPr/>
          </a:p>
          <a:p>
            <a:pPr algn="l">
              <a:defRPr/>
            </a:pPr>
            <a:r>
              <a:rPr lang="de-DE" sz="1200" b="0" i="0" u="none" strike="noStrike">
                <a:highlight>
                  <a:srgbClr val="C0C0C0"/>
                </a:highlight>
                <a:latin typeface="Calibri-Light"/>
              </a:rPr>
              <a:t>which the contestant maintains total concentration,</a:t>
            </a:r>
            <a:endParaRPr/>
          </a:p>
          <a:p>
            <a:pPr algn="l">
              <a:defRPr/>
            </a:pPr>
            <a:r>
              <a:rPr lang="en-US" sz="1200" b="0" i="0" u="none" strike="noStrike">
                <a:highlight>
                  <a:srgbClr val="C0C0C0"/>
                </a:highlight>
                <a:latin typeface="Calibri-Light"/>
              </a:rPr>
              <a:t>observation, and awareness of the opponent's potentiality to</a:t>
            </a:r>
            <a:endParaRPr/>
          </a:p>
          <a:p>
            <a:pPr algn="l">
              <a:defRPr/>
            </a:pPr>
            <a:r>
              <a:rPr lang="en-US" sz="1200" b="0" i="0" u="none" strike="noStrike">
                <a:highlight>
                  <a:srgbClr val="C0C0C0"/>
                </a:highlight>
                <a:latin typeface="Calibri-Light"/>
              </a:rPr>
              <a:t>counter- attack. Some contestants after delivering a</a:t>
            </a:r>
            <a:endParaRPr/>
          </a:p>
          <a:p>
            <a:pPr algn="l">
              <a:defRPr/>
            </a:pPr>
            <a:r>
              <a:rPr lang="en-US" sz="1200" b="0" i="0" u="none" strike="noStrike">
                <a:highlight>
                  <a:srgbClr val="C0C0C0"/>
                </a:highlight>
                <a:latin typeface="Calibri-Light"/>
              </a:rPr>
              <a:t>technique will turn their body partially away from the</a:t>
            </a:r>
            <a:endParaRPr/>
          </a:p>
          <a:p>
            <a:pPr algn="l">
              <a:defRPr/>
            </a:pPr>
            <a:r>
              <a:rPr lang="en-US" sz="1200" b="0" i="0" u="none" strike="noStrike">
                <a:highlight>
                  <a:srgbClr val="C0C0C0"/>
                </a:highlight>
                <a:latin typeface="Calibri-Light"/>
              </a:rPr>
              <a:t>opponent but are still watching and ready to continue the</a:t>
            </a:r>
            <a:endParaRPr/>
          </a:p>
          <a:p>
            <a:pPr algn="l">
              <a:defRPr/>
            </a:pPr>
            <a:r>
              <a:rPr lang="en-US" sz="1200" b="0" i="0" u="none" strike="noStrike">
                <a:highlight>
                  <a:srgbClr val="C0C0C0"/>
                </a:highlight>
                <a:latin typeface="Calibri-Light"/>
              </a:rPr>
              <a:t>action. The Judges must be able to distinguish between this</a:t>
            </a:r>
            <a:endParaRPr/>
          </a:p>
          <a:p>
            <a:pPr algn="l">
              <a:defRPr/>
            </a:pPr>
            <a:r>
              <a:rPr lang="en-US" sz="1200" b="0" i="0" u="none" strike="noStrike">
                <a:highlight>
                  <a:srgbClr val="C0C0C0"/>
                </a:highlight>
                <a:latin typeface="Calibri-Light"/>
              </a:rPr>
              <a:t>continued state of readiness and one where the contestant</a:t>
            </a:r>
            <a:endParaRPr/>
          </a:p>
          <a:p>
            <a:pPr algn="l">
              <a:defRPr/>
            </a:pPr>
            <a:r>
              <a:rPr lang="en-US" sz="1200" b="0" i="0" u="none" strike="noStrike">
                <a:highlight>
                  <a:srgbClr val="C0C0C0"/>
                </a:highlight>
                <a:latin typeface="Calibri-Light"/>
              </a:rPr>
              <a:t>has turned away, dropped their guard and concentration, and</a:t>
            </a:r>
            <a:endParaRPr/>
          </a:p>
          <a:p>
            <a:pPr algn="l">
              <a:defRPr/>
            </a:pPr>
            <a:r>
              <a:rPr lang="en-US" sz="1200" b="0" i="0" u="none" strike="noStrike">
                <a:highlight>
                  <a:srgbClr val="C0C0C0"/>
                </a:highlight>
                <a:latin typeface="Calibri-Light"/>
              </a:rPr>
              <a:t>in effect has ceased fighting.</a:t>
            </a:r>
            <a:endParaRPr lang="de-DE">
              <a:highlight>
                <a:srgbClr val="C0C0C0"/>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bwMode="auto">
        <a:xfrm>
          <a:off x="0" y="0"/>
          <a:ext cx="0" cy="0"/>
          <a:chOff x="0" y="0"/>
          <a:chExt cx="0" cy="0"/>
        </a:xfrm>
      </p:grpSpPr>
      <p:grpSp>
        <p:nvGrpSpPr>
          <p:cNvPr id="1366558904" name="Group 7"/>
          <p:cNvGrpSpPr>
            <a:grpSpLocks noGrp="1" noUngrp="1" noRot="1" noChangeAspect="1" noMove="1" noResize="1"/>
          </p:cNvGrpSpPr>
          <p:nvPr/>
        </p:nvGrpSpPr>
        <p:grpSpPr bwMode="auto">
          <a:xfrm>
            <a:off x="0" y="-8467"/>
            <a:ext cx="12192000" cy="6866466"/>
            <a:chOff x="0" y="-8467"/>
            <a:chExt cx="12192000" cy="6866466"/>
          </a:xfrm>
        </p:grpSpPr>
        <p:cxnSp>
          <p:nvCxnSpPr>
            <p:cNvPr id="9" name="Straight Connector 8"/>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8"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2"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3" name="Isosceles Triangle 12"/>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4"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6"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7" name="Isosceles Triangle 16"/>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8" name="Isosceles Triangle 17"/>
            <p:cNvSpPr/>
            <p:nvPr/>
          </p:nvSpPr>
          <p:spPr bwMode="auto">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sp useBgFill="1">
        <p:nvSpPr>
          <p:cNvPr id="1181397818" name="Rectangle 19"/>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useBgFill="1">
        <p:nvSpPr>
          <p:cNvPr id="1502283239" name="Rectangle 21"/>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cxnSp>
        <p:nvCxnSpPr>
          <p:cNvPr id="1066338847" name="Straight Connector 23"/>
          <p:cNvCxnSpPr>
            <a:cxnSpLocks noGrp="1" noRot="1" noChangeAspect="1" noMove="1" noResize="1" noEditPoints="1" noAdjustHandles="1" noChangeArrowheads="1" noChangeShapeType="1"/>
          </p:cNvCxnSpPr>
          <p:nvPr/>
        </p:nvCxnSpPr>
        <p:spPr bwMode="auto">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87238505" name="Straight Connector 25"/>
          <p:cNvCxnSpPr>
            <a:cxnSpLocks noGrp="1" noRot="1" noChangeAspect="1" noMove="1" noResize="1" noEditPoints="1" noAdjustHandles="1" noChangeArrowheads="1" noChangeShapeType="1"/>
          </p:cNvCxnSpPr>
          <p:nvPr/>
        </p:nvCxnSpPr>
        <p:spPr bwMode="auto">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92586545" name="Rectangle 23"/>
          <p:cNvSpPr>
            <a:spLocks noGrp="1" noRot="1" noChangeAspect="1" noMove="1" noResize="1" noEditPoints="1" noAdjustHandles="1" noChangeArrowheads="1" noChangeShapeType="1" noTextEdit="1"/>
          </p:cNvSpPr>
          <p:nvPr/>
        </p:nvSpPr>
        <p:spPr bwMode="auto">
          <a:xfrm>
            <a:off x="3324631"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27194876" name="Rectangle 25"/>
          <p:cNvSpPr>
            <a:spLocks noGrp="1" noRot="1" noChangeAspect="1" noMove="1" noResize="1" noEditPoints="1" noAdjustHandles="1" noChangeArrowheads="1" noChangeShapeType="1" noTextEdit="1"/>
          </p:cNvSpPr>
          <p:nvPr/>
        </p:nvSpPr>
        <p:spPr bwMode="auto">
          <a:xfrm>
            <a:off x="3746597"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597457963" name="Isosceles Triangle 31"/>
          <p:cNvSpPr>
            <a:spLocks noGrp="1" noRot="1" noChangeAspect="1" noMove="1" noResize="1" noEditPoints="1" noAdjustHandles="1" noChangeArrowheads="1" noChangeShapeType="1" noTextEdit="1"/>
          </p:cNvSpPr>
          <p:nvPr/>
        </p:nvSpPr>
        <p:spPr bwMode="auto">
          <a:xfrm>
            <a:off x="3075488"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528614859" name="Rectangle 27"/>
          <p:cNvSpPr>
            <a:spLocks noGrp="1" noRot="1" noChangeAspect="1" noMove="1" noResize="1" noEditPoints="1" noAdjustHandles="1" noChangeArrowheads="1" noChangeShapeType="1" noTextEdit="1"/>
          </p:cNvSpPr>
          <p:nvPr/>
        </p:nvSpPr>
        <p:spPr bwMode="auto">
          <a:xfrm>
            <a:off x="3477655"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701314345" name="Isosceles Triangle 35"/>
          <p:cNvSpPr>
            <a:spLocks noGrp="1" noRot="1" noChangeAspect="1" noMove="1" noResize="1" noEditPoints="1" noAdjustHandles="1" noChangeArrowheads="1" noChangeShapeType="1" noTextEdit="1"/>
          </p:cNvSpPr>
          <p:nvPr/>
        </p:nvSpPr>
        <p:spPr bwMode="auto">
          <a:xfrm>
            <a:off x="4514821"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57390181" name="Freeform: Shape 37"/>
          <p:cNvSpPr>
            <a:spLocks noGrp="1" noRot="1" noChangeAspect="1" noMove="1" noResize="1" noEditPoints="1" noAdjustHandles="1" noChangeArrowheads="1" noChangeShapeType="1" noTextEdit="1"/>
          </p:cNvSpPr>
          <p:nvPr/>
        </p:nvSpPr>
        <p:spPr bwMode="auto">
          <a:xfrm>
            <a:off x="5082154" y="-8467"/>
            <a:ext cx="7109846" cy="6866466"/>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extrusionOk="0">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p>
        </p:txBody>
      </p:sp>
      <p:sp>
        <p:nvSpPr>
          <p:cNvPr id="1830944994" name="Textfeld 2"/>
          <p:cNvSpPr txBox="1"/>
          <p:nvPr/>
        </p:nvSpPr>
        <p:spPr bwMode="auto">
          <a:xfrm>
            <a:off x="6116084" y="609601"/>
            <a:ext cx="5511296" cy="5175624"/>
          </a:xfrm>
          <a:prstGeom prst="rect">
            <a:avLst/>
          </a:prstGeom>
        </p:spPr>
        <p:txBody>
          <a:bodyPr vert="horz" lIns="91440" tIns="45720" rIns="91440" bIns="45720" rtlCol="0" anchor="ctr">
            <a:normAutofit/>
          </a:bodyPr>
          <a:lstStyle/>
          <a:p>
            <a:pPr indent="-228600">
              <a:spcBef>
                <a:spcPts val="1000"/>
              </a:spcBef>
              <a:buClr>
                <a:schemeClr val="accent1"/>
              </a:buClr>
              <a:buSzPct val="80000"/>
              <a:buFont typeface="Wingdings 3"/>
              <a:buChar char=""/>
              <a:defRPr/>
            </a:pPr>
            <a:r>
              <a:rPr lang="en-US" b="1" i="0" u="none" strike="noStrike">
                <a:solidFill>
                  <a:srgbClr val="FFFFFF"/>
                </a:solidFill>
              </a:rPr>
              <a:t>CONTESTANTS – </a:t>
            </a:r>
            <a:r>
              <a:rPr lang="en-US" i="0" u="none" strike="noStrike">
                <a:solidFill>
                  <a:srgbClr val="FFFFFF"/>
                </a:solidFill>
              </a:rPr>
              <a:t>important ground rules</a:t>
            </a:r>
            <a:endParaRPr/>
          </a:p>
          <a:p>
            <a:pPr indent="-228600">
              <a:spcBef>
                <a:spcPts val="1000"/>
              </a:spcBef>
              <a:buClr>
                <a:schemeClr val="accent1"/>
              </a:buClr>
              <a:buSzPct val="80000"/>
              <a:buFont typeface="Wingdings 3"/>
              <a:buChar char=""/>
              <a:defRPr/>
            </a:pPr>
            <a:endParaRPr lang="en-US" b="1" i="0" u="none" strike="noStrike">
              <a:solidFill>
                <a:srgbClr val="FFFFFF"/>
              </a:solidFill>
            </a:endParaRPr>
          </a:p>
          <a:p>
            <a:pPr indent="-228600">
              <a:spcBef>
                <a:spcPts val="1000"/>
              </a:spcBef>
              <a:buClr>
                <a:schemeClr val="accent1"/>
              </a:buClr>
              <a:buSzPct val="80000"/>
              <a:buFont typeface="Wingdings 3"/>
              <a:buChar char=""/>
              <a:defRPr/>
            </a:pPr>
            <a:r>
              <a:rPr lang="en-US" b="0" i="0" u="none" strike="noStrike">
                <a:solidFill>
                  <a:srgbClr val="FFFFFF"/>
                </a:solidFill>
              </a:rPr>
              <a:t>Contestants must wear a white karate gi without stripes, piping or personal embroidery. </a:t>
            </a:r>
            <a:endParaRPr/>
          </a:p>
          <a:p>
            <a:pPr indent="-228600">
              <a:spcBef>
                <a:spcPts val="1000"/>
              </a:spcBef>
              <a:buClr>
                <a:schemeClr val="accent1"/>
              </a:buClr>
              <a:buSzPct val="80000"/>
              <a:buFont typeface="Wingdings 3"/>
              <a:buChar char=""/>
              <a:defRPr/>
            </a:pPr>
            <a:endParaRPr lang="en-US" b="0" i="0" u="none" strike="noStrike">
              <a:solidFill>
                <a:srgbClr val="FFFFFF"/>
              </a:solidFill>
            </a:endParaRPr>
          </a:p>
          <a:p>
            <a:pPr indent="-228600">
              <a:spcBef>
                <a:spcPts val="1000"/>
              </a:spcBef>
              <a:buClr>
                <a:schemeClr val="accent1"/>
              </a:buClr>
              <a:buSzPct val="80000"/>
              <a:buFont typeface="Wingdings 3"/>
              <a:buChar char=""/>
              <a:defRPr/>
            </a:pPr>
            <a:r>
              <a:rPr lang="en-US" b="0" i="0" u="none" strike="noStrike">
                <a:solidFill>
                  <a:srgbClr val="FFFFFF"/>
                </a:solidFill>
              </a:rPr>
              <a:t>Contestant must wear a belt. The belt is red for AKA and </a:t>
            </a:r>
            <a:r>
              <a:rPr lang="sl-SI" b="0" i="0" u="none" strike="noStrike">
                <a:solidFill>
                  <a:srgbClr val="FFFFFF"/>
                </a:solidFill>
              </a:rPr>
              <a:t>white</a:t>
            </a:r>
            <a:r>
              <a:rPr lang="en-US" b="0" i="0" u="none" strike="noStrike">
                <a:solidFill>
                  <a:srgbClr val="FFFFFF"/>
                </a:solidFill>
              </a:rPr>
              <a:t> for</a:t>
            </a:r>
            <a:r>
              <a:rPr lang="sl-SI" b="0" i="0" u="none" strike="noStrike">
                <a:solidFill>
                  <a:srgbClr val="FFFFFF"/>
                </a:solidFill>
              </a:rPr>
              <a:t> SHIRO</a:t>
            </a:r>
            <a:r>
              <a:rPr lang="en-US" b="0" i="0" u="none" strike="noStrike">
                <a:solidFill>
                  <a:srgbClr val="FFFFFF"/>
                </a:solidFill>
              </a:rPr>
              <a:t>. During the match is not possible wear their colored belts.</a:t>
            </a:r>
            <a:endParaRPr/>
          </a:p>
          <a:p>
            <a:pPr indent="-228600">
              <a:spcBef>
                <a:spcPts val="1000"/>
              </a:spcBef>
              <a:buClr>
                <a:schemeClr val="accent1"/>
              </a:buClr>
              <a:buSzPct val="80000"/>
              <a:buFont typeface="Wingdings 3"/>
              <a:buChar char=""/>
              <a:defRPr/>
            </a:pPr>
            <a:endParaRPr lang="en-US" b="0" i="0" u="none" strike="noStrike">
              <a:solidFill>
                <a:srgbClr val="FFFFFF"/>
              </a:solidFill>
            </a:endParaRPr>
          </a:p>
          <a:p>
            <a:pPr indent="-228600">
              <a:spcBef>
                <a:spcPts val="1000"/>
              </a:spcBef>
              <a:buClr>
                <a:schemeClr val="accent1"/>
              </a:buClr>
              <a:buSzPct val="80000"/>
              <a:buFont typeface="Wingdings 3"/>
              <a:buChar char=""/>
              <a:defRPr/>
            </a:pPr>
            <a:r>
              <a:rPr lang="en-US" b="0" i="0" u="none" strike="noStrike">
                <a:solidFill>
                  <a:srgbClr val="FFFFFF"/>
                </a:solidFill>
              </a:rPr>
              <a:t>Contestants must have short fingernails and must not wear metallic or other objects, which might injure their opponents. The use of metallic teeth braces must be approved by the Referee and the Official Doctor. The contestant accepts full responsibility for any injury.</a:t>
            </a:r>
            <a:endParaRPr/>
          </a:p>
          <a:p>
            <a:pPr indent="-228600">
              <a:spcBef>
                <a:spcPts val="1000"/>
              </a:spcBef>
              <a:buClr>
                <a:schemeClr val="accent1"/>
              </a:buClr>
              <a:buSzPct val="80000"/>
              <a:buFont typeface="Wingdings 3"/>
              <a:buChar char=""/>
              <a:defRPr/>
            </a:pPr>
            <a:endParaRPr lang="en-US">
              <a:solidFill>
                <a:srgbClr val="FFFFFF"/>
              </a:solidFill>
            </a:endParaRPr>
          </a:p>
        </p:txBody>
      </p:sp>
    </p:spTree>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48470398" name="Textfeld 2"/>
          <p:cNvSpPr txBox="1"/>
          <p:nvPr/>
        </p:nvSpPr>
        <p:spPr bwMode="auto">
          <a:xfrm>
            <a:off x="703908" y="435527"/>
            <a:ext cx="4094429" cy="859119"/>
          </a:xfrm>
          <a:prstGeom prst="rect">
            <a:avLst/>
          </a:prstGeom>
          <a:noFill/>
        </p:spPr>
        <p:txBody>
          <a:bodyPr wrap="square">
            <a:spAutoFit/>
          </a:bodyPr>
          <a:lstStyle/>
          <a:p>
            <a:pPr algn="l">
              <a:defRPr/>
            </a:pPr>
            <a:r>
              <a:rPr lang="de-DE" sz="1200" b="0" i="0" u="none" strike="noStrike">
                <a:highlight>
                  <a:srgbClr val="FFFF00"/>
                </a:highlight>
                <a:latin typeface="Calibri-Light"/>
              </a:rPr>
              <a:t>CATCHING A CHUDAN KICK</a:t>
            </a:r>
            <a:endParaRPr/>
          </a:p>
          <a:p>
            <a:pPr algn="l">
              <a:defRPr/>
            </a:pPr>
            <a:r>
              <a:rPr lang="en-US" sz="1200" b="0" i="0" u="none" strike="noStrike">
                <a:highlight>
                  <a:srgbClr val="FFFF00"/>
                </a:highlight>
                <a:latin typeface="Calibri-Light"/>
              </a:rPr>
              <a:t>9. Should the Judges award a score when a contestant delivers</a:t>
            </a:r>
            <a:endParaRPr/>
          </a:p>
          <a:p>
            <a:pPr algn="l">
              <a:defRPr/>
            </a:pPr>
            <a:r>
              <a:rPr lang="en-US" sz="1200" b="0" i="0" u="none" strike="noStrike">
                <a:highlight>
                  <a:srgbClr val="FFFF00"/>
                </a:highlight>
                <a:latin typeface="Calibri-Light"/>
              </a:rPr>
              <a:t>a chudan kick and the opponent then catches the leg before</a:t>
            </a:r>
            <a:endParaRPr/>
          </a:p>
          <a:p>
            <a:pPr algn="l">
              <a:defRPr/>
            </a:pPr>
            <a:r>
              <a:rPr lang="de-DE" sz="1200" b="0" i="0" u="none" strike="noStrike">
                <a:highlight>
                  <a:srgbClr val="FFFF00"/>
                </a:highlight>
                <a:latin typeface="Calibri-Light"/>
              </a:rPr>
              <a:t>it can be withdrawn?</a:t>
            </a:r>
            <a:endParaRPr lang="de-DE">
              <a:highlight>
                <a:srgbClr val="FFFF00"/>
              </a:highlight>
            </a:endParaRPr>
          </a:p>
        </p:txBody>
      </p:sp>
      <p:sp>
        <p:nvSpPr>
          <p:cNvPr id="1404719253" name="Textfeld 4"/>
          <p:cNvSpPr txBox="1"/>
          <p:nvPr/>
        </p:nvSpPr>
        <p:spPr bwMode="auto">
          <a:xfrm>
            <a:off x="703908" y="1385180"/>
            <a:ext cx="4438460" cy="1599640"/>
          </a:xfrm>
          <a:prstGeom prst="rect">
            <a:avLst/>
          </a:prstGeom>
          <a:noFill/>
        </p:spPr>
        <p:txBody>
          <a:bodyPr wrap="square">
            <a:spAutoFit/>
          </a:bodyPr>
          <a:lstStyle/>
          <a:p>
            <a:pPr algn="l">
              <a:defRPr/>
            </a:pPr>
            <a:r>
              <a:rPr lang="en-US" sz="1200" b="0" i="0" u="none" strike="noStrike">
                <a:highlight>
                  <a:srgbClr val="00FFFF"/>
                </a:highlight>
                <a:latin typeface="Calibri-Light"/>
              </a:rPr>
              <a:t>10. Provided that the kicking contestant maintains ZANSHIN there is</a:t>
            </a:r>
            <a:endParaRPr/>
          </a:p>
          <a:p>
            <a:pPr algn="l">
              <a:defRPr/>
            </a:pPr>
            <a:r>
              <a:rPr lang="en-US" sz="1200" b="0" i="0" u="none" strike="noStrike">
                <a:highlight>
                  <a:srgbClr val="00FFFF"/>
                </a:highlight>
                <a:latin typeface="Calibri-Light"/>
              </a:rPr>
              <a:t>no reason why this technique cannot score provided that it</a:t>
            </a:r>
            <a:endParaRPr/>
          </a:p>
          <a:p>
            <a:pPr algn="l">
              <a:defRPr/>
            </a:pPr>
            <a:r>
              <a:rPr lang="en-US" sz="1200" b="0" i="0" u="none" strike="noStrike">
                <a:highlight>
                  <a:srgbClr val="00FFFF"/>
                </a:highlight>
                <a:latin typeface="Calibri-Light"/>
              </a:rPr>
              <a:t>contains all six of the scoring criteria. Theoretically, in a real fight</a:t>
            </a:r>
            <a:endParaRPr/>
          </a:p>
          <a:p>
            <a:pPr algn="l">
              <a:defRPr/>
            </a:pPr>
            <a:r>
              <a:rPr lang="en-US" sz="1200" b="0" i="0" u="none" strike="noStrike">
                <a:highlight>
                  <a:srgbClr val="00FFFF"/>
                </a:highlight>
                <a:latin typeface="Calibri-Light"/>
              </a:rPr>
              <a:t>scenario, a full power kick would be deemed to have</a:t>
            </a:r>
            <a:endParaRPr/>
          </a:p>
          <a:p>
            <a:pPr algn="l">
              <a:defRPr/>
            </a:pPr>
            <a:r>
              <a:rPr lang="en-US" sz="1200" b="0" i="0" u="none" strike="noStrike">
                <a:highlight>
                  <a:srgbClr val="00FFFF"/>
                </a:highlight>
                <a:latin typeface="Calibri-Light"/>
              </a:rPr>
              <a:t>disabled the opponent and therefore the leg would not be</a:t>
            </a:r>
            <a:endParaRPr/>
          </a:p>
          <a:p>
            <a:pPr algn="l">
              <a:defRPr/>
            </a:pPr>
            <a:r>
              <a:rPr lang="en-US" sz="1200" b="0" i="0" u="none" strike="noStrike">
                <a:highlight>
                  <a:srgbClr val="00FFFF"/>
                </a:highlight>
                <a:latin typeface="Calibri-Light"/>
              </a:rPr>
              <a:t>grabbed. Appropriate control, the target area, and</a:t>
            </a:r>
            <a:endParaRPr/>
          </a:p>
          <a:p>
            <a:pPr algn="l">
              <a:defRPr/>
            </a:pPr>
            <a:r>
              <a:rPr lang="en-US" sz="1200" b="0" i="0" u="none" strike="noStrike">
                <a:highlight>
                  <a:srgbClr val="00FFFF"/>
                </a:highlight>
                <a:latin typeface="Calibri-Light"/>
              </a:rPr>
              <a:t>satisfaction of all six criteria, are the deciding factors as to</a:t>
            </a:r>
            <a:endParaRPr/>
          </a:p>
          <a:p>
            <a:pPr algn="l">
              <a:defRPr/>
            </a:pPr>
            <a:r>
              <a:rPr lang="en-US" sz="1200" b="0" i="0" u="none" strike="noStrike">
                <a:highlight>
                  <a:srgbClr val="00FFFF"/>
                </a:highlight>
                <a:latin typeface="Calibri-Light"/>
              </a:rPr>
              <a:t>whether any technique can be awarded a score or not.</a:t>
            </a:r>
            <a:endParaRPr lang="de-DE">
              <a:highlight>
                <a:srgbClr val="00FFFF"/>
              </a:highlight>
            </a:endParaRPr>
          </a:p>
        </p:txBody>
      </p:sp>
      <p:sp>
        <p:nvSpPr>
          <p:cNvPr id="1665497053" name="Textfeld 6"/>
          <p:cNvSpPr txBox="1"/>
          <p:nvPr/>
        </p:nvSpPr>
        <p:spPr bwMode="auto">
          <a:xfrm>
            <a:off x="5782902" y="487025"/>
            <a:ext cx="4293605" cy="1015663"/>
          </a:xfrm>
          <a:prstGeom prst="rect">
            <a:avLst/>
          </a:prstGeom>
          <a:noFill/>
        </p:spPr>
        <p:txBody>
          <a:bodyPr wrap="square">
            <a:spAutoFit/>
          </a:bodyPr>
          <a:lstStyle/>
          <a:p>
            <a:pPr algn="l">
              <a:defRPr/>
            </a:pPr>
            <a:r>
              <a:rPr lang="de-DE" sz="1200" b="0" i="0" u="none" strike="noStrike">
                <a:highlight>
                  <a:srgbClr val="00FF00"/>
                </a:highlight>
                <a:latin typeface="Calibri-Light"/>
              </a:rPr>
              <a:t>THROWING AND INJURIES</a:t>
            </a:r>
            <a:endParaRPr/>
          </a:p>
          <a:p>
            <a:pPr algn="l">
              <a:defRPr/>
            </a:pPr>
            <a:r>
              <a:rPr lang="en-US" sz="1200" b="0" i="0" u="none" strike="noStrike">
                <a:highlight>
                  <a:srgbClr val="00FF00"/>
                </a:highlight>
                <a:latin typeface="Calibri-Light"/>
              </a:rPr>
              <a:t>11. Since grabbing hold of the opponent and throwing is allowed</a:t>
            </a:r>
            <a:endParaRPr/>
          </a:p>
          <a:p>
            <a:pPr algn="l">
              <a:defRPr/>
            </a:pPr>
            <a:r>
              <a:rPr lang="en-US" sz="1200" b="0" i="0" u="none" strike="noStrike">
                <a:highlight>
                  <a:srgbClr val="00FF00"/>
                </a:highlight>
                <a:latin typeface="Calibri-Light"/>
              </a:rPr>
              <a:t>under certain conditions it is incumbent upon all coaches to</a:t>
            </a:r>
            <a:endParaRPr/>
          </a:p>
          <a:p>
            <a:pPr algn="l">
              <a:defRPr/>
            </a:pPr>
            <a:r>
              <a:rPr lang="en-US" sz="1200" b="0" i="0" u="none" strike="noStrike">
                <a:highlight>
                  <a:srgbClr val="00FF00"/>
                </a:highlight>
                <a:latin typeface="Calibri-Light"/>
              </a:rPr>
              <a:t>ensure that their competitors are trained in and are able to use</a:t>
            </a:r>
            <a:endParaRPr/>
          </a:p>
          <a:p>
            <a:pPr algn="l">
              <a:defRPr/>
            </a:pPr>
            <a:r>
              <a:rPr lang="de-DE" sz="1200" b="0" i="0" u="none" strike="noStrike">
                <a:highlight>
                  <a:srgbClr val="00FF00"/>
                </a:highlight>
                <a:latin typeface="Calibri-Light"/>
              </a:rPr>
              <a:t>break-fall/safe landing techniques.</a:t>
            </a:r>
            <a:endParaRPr lang="de-DE">
              <a:highlight>
                <a:srgbClr val="00FF00"/>
              </a:highlight>
            </a:endParaRPr>
          </a:p>
        </p:txBody>
      </p:sp>
      <p:sp>
        <p:nvSpPr>
          <p:cNvPr id="1318849558" name="Textfeld 8"/>
          <p:cNvSpPr txBox="1"/>
          <p:nvPr/>
        </p:nvSpPr>
        <p:spPr bwMode="auto">
          <a:xfrm>
            <a:off x="5782901" y="1502687"/>
            <a:ext cx="4293605" cy="1569660"/>
          </a:xfrm>
          <a:prstGeom prst="rect">
            <a:avLst/>
          </a:prstGeom>
          <a:noFill/>
        </p:spPr>
        <p:txBody>
          <a:bodyPr wrap="square">
            <a:spAutoFit/>
          </a:bodyPr>
          <a:lstStyle/>
          <a:p>
            <a:pPr algn="l">
              <a:defRPr/>
            </a:pPr>
            <a:r>
              <a:rPr lang="en-US" sz="1200" b="0" i="0" u="none" strike="noStrike">
                <a:highlight>
                  <a:srgbClr val="00FF00"/>
                </a:highlight>
                <a:latin typeface="Calibri-Light"/>
              </a:rPr>
              <a:t>A potentially dangerous situation occurs when a contestant</a:t>
            </a:r>
            <a:endParaRPr/>
          </a:p>
          <a:p>
            <a:pPr algn="l">
              <a:defRPr/>
            </a:pPr>
            <a:r>
              <a:rPr lang="en-US" sz="1200" b="0" i="0" u="none" strike="noStrike">
                <a:highlight>
                  <a:srgbClr val="00FF00"/>
                </a:highlight>
                <a:latin typeface="Calibri-Light"/>
              </a:rPr>
              <a:t>grabs both legs to throw the opponent onto their back or</a:t>
            </a:r>
            <a:endParaRPr/>
          </a:p>
          <a:p>
            <a:pPr algn="l">
              <a:defRPr/>
            </a:pPr>
            <a:r>
              <a:rPr lang="en-US" sz="1200" b="0" i="0" u="none" strike="noStrike">
                <a:highlight>
                  <a:srgbClr val="00FF00"/>
                </a:highlight>
                <a:latin typeface="Calibri-Light"/>
              </a:rPr>
              <a:t>when a contestant ducks down and bodily lifts the opponent up</a:t>
            </a:r>
            <a:endParaRPr/>
          </a:p>
          <a:p>
            <a:pPr algn="l">
              <a:defRPr/>
            </a:pPr>
            <a:r>
              <a:rPr lang="en-US" sz="1200" b="0" i="0" u="none" strike="noStrike">
                <a:highlight>
                  <a:srgbClr val="00FF00"/>
                </a:highlight>
                <a:latin typeface="Calibri-Light"/>
              </a:rPr>
              <a:t>before throwing him. The Article 8, </a:t>
            </a:r>
            <a:r>
              <a:rPr lang="en-US" sz="1200" b="0" i="1" u="none" strike="noStrike">
                <a:highlight>
                  <a:srgbClr val="00FF00"/>
                </a:highlight>
                <a:latin typeface="Calibri-LightItalic"/>
              </a:rPr>
              <a:t>Explanations XI states</a:t>
            </a:r>
            <a:endParaRPr/>
          </a:p>
          <a:p>
            <a:pPr algn="l">
              <a:defRPr/>
            </a:pPr>
            <a:r>
              <a:rPr lang="en-US" sz="1200" b="0" i="1" u="none" strike="noStrike">
                <a:highlight>
                  <a:srgbClr val="00FF00"/>
                </a:highlight>
                <a:latin typeface="Calibri-LightItalic"/>
              </a:rPr>
              <a:t>that “…and the opponent must be held onto throughout, so</a:t>
            </a:r>
            <a:endParaRPr/>
          </a:p>
          <a:p>
            <a:pPr algn="l">
              <a:defRPr/>
            </a:pPr>
            <a:r>
              <a:rPr lang="en-US" sz="1200" b="0" i="1" u="none" strike="noStrike">
                <a:highlight>
                  <a:srgbClr val="00FF00"/>
                </a:highlight>
                <a:latin typeface="Calibri-LightItalic"/>
              </a:rPr>
              <a:t>that a safe landing can be made.” </a:t>
            </a:r>
            <a:r>
              <a:rPr lang="en-US" sz="1200" b="0" i="0" u="none" strike="noStrike">
                <a:highlight>
                  <a:srgbClr val="00FF00"/>
                </a:highlight>
                <a:latin typeface="Calibri-Light"/>
              </a:rPr>
              <a:t>Since it is difficult to ensure a</a:t>
            </a:r>
            <a:endParaRPr/>
          </a:p>
          <a:p>
            <a:pPr algn="l">
              <a:defRPr/>
            </a:pPr>
            <a:r>
              <a:rPr lang="en-US" sz="1200" b="0" i="0" u="none" strike="noStrike">
                <a:highlight>
                  <a:srgbClr val="00FF00"/>
                </a:highlight>
                <a:latin typeface="Calibri-Light"/>
              </a:rPr>
              <a:t>safe landing, throws such as this fall into the prohibited</a:t>
            </a:r>
            <a:endParaRPr/>
          </a:p>
          <a:p>
            <a:pPr algn="l">
              <a:defRPr/>
            </a:pPr>
            <a:r>
              <a:rPr lang="de-DE" sz="1200" b="0" i="0" u="none" strike="noStrike">
                <a:highlight>
                  <a:srgbClr val="00FF00"/>
                </a:highlight>
                <a:latin typeface="Calibri-Light"/>
              </a:rPr>
              <a:t>category.</a:t>
            </a:r>
            <a:endParaRPr lang="de-DE">
              <a:highlight>
                <a:srgbClr val="00FF00"/>
              </a:highlight>
            </a:endParaRPr>
          </a:p>
        </p:txBody>
      </p:sp>
      <p:sp>
        <p:nvSpPr>
          <p:cNvPr id="1939113724" name="Textfeld 10"/>
          <p:cNvSpPr txBox="1"/>
          <p:nvPr/>
        </p:nvSpPr>
        <p:spPr bwMode="auto">
          <a:xfrm>
            <a:off x="643928" y="3298096"/>
            <a:ext cx="4214388" cy="1754326"/>
          </a:xfrm>
          <a:prstGeom prst="rect">
            <a:avLst/>
          </a:prstGeom>
          <a:noFill/>
        </p:spPr>
        <p:txBody>
          <a:bodyPr wrap="square">
            <a:spAutoFit/>
          </a:bodyPr>
          <a:lstStyle/>
          <a:p>
            <a:pPr algn="l">
              <a:defRPr/>
            </a:pPr>
            <a:r>
              <a:rPr lang="en-US" sz="1200" b="0" i="0" u="none" strike="noStrike">
                <a:highlight>
                  <a:srgbClr val="C0C0C0"/>
                </a:highlight>
                <a:latin typeface="Calibri-Light"/>
              </a:rPr>
              <a:t>SCORING ON A FALLEN OPPONENT</a:t>
            </a:r>
            <a:endParaRPr/>
          </a:p>
          <a:p>
            <a:pPr algn="l">
              <a:defRPr/>
            </a:pPr>
            <a:r>
              <a:rPr lang="en-US" sz="1200" b="0" i="0" u="none" strike="noStrike">
                <a:highlight>
                  <a:srgbClr val="C0C0C0"/>
                </a:highlight>
                <a:latin typeface="Calibri-Light"/>
              </a:rPr>
              <a:t>13. When a contestant is thrown or swept off their feet and is</a:t>
            </a:r>
            <a:endParaRPr/>
          </a:p>
          <a:p>
            <a:pPr algn="l">
              <a:defRPr/>
            </a:pPr>
            <a:r>
              <a:rPr lang="en-US" sz="1200" b="0" i="0" u="none" strike="noStrike">
                <a:highlight>
                  <a:srgbClr val="C0C0C0"/>
                </a:highlight>
                <a:latin typeface="Calibri-Light"/>
              </a:rPr>
              <a:t>scored upon when their torso (upper body or trunk) is on the</a:t>
            </a:r>
            <a:endParaRPr/>
          </a:p>
          <a:p>
            <a:pPr algn="l">
              <a:defRPr/>
            </a:pPr>
            <a:r>
              <a:rPr lang="en-US" sz="1200" b="0" i="0" u="none" strike="noStrike">
                <a:highlight>
                  <a:srgbClr val="C0C0C0"/>
                </a:highlight>
                <a:latin typeface="Calibri-Light"/>
              </a:rPr>
              <a:t>tatami then the score will be IPPON.</a:t>
            </a:r>
            <a:endParaRPr/>
          </a:p>
          <a:p>
            <a:pPr algn="l">
              <a:defRPr/>
            </a:pPr>
            <a:r>
              <a:rPr lang="en-US" sz="1200" b="0" i="0" u="none" strike="noStrike">
                <a:highlight>
                  <a:srgbClr val="C0C0C0"/>
                </a:highlight>
                <a:latin typeface="Calibri-Light"/>
              </a:rPr>
              <a:t>14. Should the contestant be hit by a technique whilst still actually</a:t>
            </a:r>
            <a:endParaRPr/>
          </a:p>
          <a:p>
            <a:pPr algn="l">
              <a:defRPr/>
            </a:pPr>
            <a:r>
              <a:rPr lang="en-US" sz="1200" b="0" i="0" u="none" strike="noStrike">
                <a:highlight>
                  <a:srgbClr val="C0C0C0"/>
                </a:highlight>
                <a:latin typeface="Calibri-Light"/>
              </a:rPr>
              <a:t>falling the Judges will take into account the direction of falling</a:t>
            </a:r>
            <a:endParaRPr/>
          </a:p>
          <a:p>
            <a:pPr algn="l">
              <a:defRPr/>
            </a:pPr>
            <a:r>
              <a:rPr lang="en-US" sz="1200" b="0" i="0" u="none" strike="noStrike">
                <a:highlight>
                  <a:srgbClr val="C0C0C0"/>
                </a:highlight>
                <a:latin typeface="Calibri-Light"/>
              </a:rPr>
              <a:t>since if the contestant is falling away from the technique it</a:t>
            </a:r>
            <a:endParaRPr/>
          </a:p>
          <a:p>
            <a:pPr algn="l">
              <a:defRPr/>
            </a:pPr>
            <a:r>
              <a:rPr lang="en-US" sz="1200" b="0" i="0" u="none" strike="noStrike">
                <a:highlight>
                  <a:srgbClr val="C0C0C0"/>
                </a:highlight>
                <a:latin typeface="Calibri-Light"/>
              </a:rPr>
              <a:t>will be considered ineffective and will not be scored.</a:t>
            </a:r>
            <a:endParaRPr lang="de-DE">
              <a:highlight>
                <a:srgbClr val="C0C0C0"/>
              </a:highlight>
            </a:endParaRPr>
          </a:p>
        </p:txBody>
      </p:sp>
      <p:sp>
        <p:nvSpPr>
          <p:cNvPr id="1419520358" name="Textfeld 12"/>
          <p:cNvSpPr txBox="1"/>
          <p:nvPr/>
        </p:nvSpPr>
        <p:spPr bwMode="auto">
          <a:xfrm>
            <a:off x="5782901" y="3298096"/>
            <a:ext cx="4474675" cy="1754326"/>
          </a:xfrm>
          <a:prstGeom prst="rect">
            <a:avLst/>
          </a:prstGeom>
          <a:noFill/>
        </p:spPr>
        <p:txBody>
          <a:bodyPr wrap="square">
            <a:spAutoFit/>
          </a:bodyPr>
          <a:lstStyle/>
          <a:p>
            <a:pPr algn="l">
              <a:defRPr/>
            </a:pPr>
            <a:r>
              <a:rPr lang="en-US" sz="1200" b="0" i="0" u="none" strike="noStrike">
                <a:highlight>
                  <a:srgbClr val="C0C0C0"/>
                </a:highlight>
                <a:latin typeface="Calibri-Light"/>
              </a:rPr>
              <a:t>15. Should the contestant’s upper body not be on the tatami</a:t>
            </a:r>
            <a:endParaRPr/>
          </a:p>
          <a:p>
            <a:pPr algn="l">
              <a:defRPr/>
            </a:pPr>
            <a:r>
              <a:rPr lang="en-US" sz="1200" b="0" i="0" u="none" strike="noStrike">
                <a:highlight>
                  <a:srgbClr val="C0C0C0"/>
                </a:highlight>
                <a:latin typeface="Calibri-Light"/>
              </a:rPr>
              <a:t>when an effective, scoring technique is made, then the points</a:t>
            </a:r>
            <a:endParaRPr/>
          </a:p>
          <a:p>
            <a:pPr algn="l">
              <a:defRPr/>
            </a:pPr>
            <a:r>
              <a:rPr lang="en-US" sz="1200" b="0" i="0" u="none" strike="noStrike">
                <a:highlight>
                  <a:srgbClr val="C0C0C0"/>
                </a:highlight>
                <a:latin typeface="Calibri-Light"/>
              </a:rPr>
              <a:t>awarded will be as stated. Therefore, the point(s) awarded when</a:t>
            </a:r>
            <a:endParaRPr/>
          </a:p>
          <a:p>
            <a:pPr algn="l">
              <a:defRPr/>
            </a:pPr>
            <a:r>
              <a:rPr lang="en-US" sz="1200" b="0" i="0" u="none" strike="noStrike">
                <a:highlight>
                  <a:srgbClr val="C0C0C0"/>
                </a:highlight>
                <a:latin typeface="Calibri-Light"/>
              </a:rPr>
              <a:t>a contestant is scored upon in the act of falling, sitting,</a:t>
            </a:r>
            <a:endParaRPr/>
          </a:p>
          <a:p>
            <a:pPr algn="l">
              <a:defRPr/>
            </a:pPr>
            <a:r>
              <a:rPr lang="en-US" sz="1200" b="0" i="0" u="none" strike="noStrike">
                <a:highlight>
                  <a:srgbClr val="C0C0C0"/>
                </a:highlight>
                <a:latin typeface="Calibri-Light"/>
              </a:rPr>
              <a:t>kneeling, standing, or jumping in the air, and all situations</a:t>
            </a:r>
            <a:endParaRPr/>
          </a:p>
          <a:p>
            <a:pPr algn="l">
              <a:defRPr/>
            </a:pPr>
            <a:r>
              <a:rPr lang="en-US" sz="1200" b="0" i="0" u="none" strike="noStrike">
                <a:highlight>
                  <a:srgbClr val="C0C0C0"/>
                </a:highlight>
                <a:latin typeface="Calibri-Light"/>
              </a:rPr>
              <a:t>where their torso is not on the tatami will be as follows:</a:t>
            </a:r>
            <a:endParaRPr/>
          </a:p>
          <a:p>
            <a:pPr algn="l">
              <a:defRPr/>
            </a:pPr>
            <a:r>
              <a:rPr lang="en-US" sz="1200" b="0" i="0" u="none" strike="noStrike">
                <a:highlight>
                  <a:srgbClr val="C0C0C0"/>
                </a:highlight>
                <a:latin typeface="Calibri-Light"/>
              </a:rPr>
              <a:t>i. Jodan Kicks, three points (IPPON)</a:t>
            </a:r>
            <a:endParaRPr/>
          </a:p>
          <a:p>
            <a:pPr algn="l">
              <a:defRPr/>
            </a:pPr>
            <a:r>
              <a:rPr lang="en-US" sz="1200" b="0" i="0" u="none" strike="noStrike">
                <a:highlight>
                  <a:srgbClr val="C0C0C0"/>
                </a:highlight>
                <a:latin typeface="Calibri-Light"/>
              </a:rPr>
              <a:t>ii. Chudan Kicks, two points (WAZA-ARI)</a:t>
            </a:r>
            <a:endParaRPr/>
          </a:p>
          <a:p>
            <a:pPr algn="l">
              <a:defRPr/>
            </a:pPr>
            <a:r>
              <a:rPr lang="en-US" sz="1200" b="0" i="0" u="none" strike="noStrike">
                <a:highlight>
                  <a:srgbClr val="C0C0C0"/>
                </a:highlight>
                <a:latin typeface="Calibri-Light"/>
              </a:rPr>
              <a:t>iii. Tsuki and Uchi, one point (YUKO)</a:t>
            </a:r>
            <a:endParaRPr lang="de-DE">
              <a:highlight>
                <a:srgbClr val="C0C0C0"/>
              </a:highligh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9583266" name="Grafik 2" descr="Ein Bild, das Text, Screenshot, Schrift, Zahl enthält.&#10;&#10;KI-generierte Inhalte können fehlerhaft sein."/>
          <p:cNvPicPr>
            <a:picLocks noChangeAspect="1"/>
          </p:cNvPicPr>
          <p:nvPr/>
        </p:nvPicPr>
        <p:blipFill rotWithShape="1">
          <a:blip r:embed="rId3"/>
          <a:stretch/>
        </p:blipFill>
        <p:spPr bwMode="auto">
          <a:xfrm>
            <a:off x="2875721" y="0"/>
            <a:ext cx="6440557"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grpSp>
        <p:nvGrpSpPr>
          <p:cNvPr id="1451956266" name="Group 10"/>
          <p:cNvGrpSpPr>
            <a:grpSpLocks noGrp="1" noUngrp="1" noRot="1" noChangeAspect="1" noMove="1" noResize="1"/>
          </p:cNvGrpSpPr>
          <p:nvPr/>
        </p:nvGrpSpPr>
        <p:grpSpPr bwMode="auto">
          <a:xfrm>
            <a:off x="0" y="-8467"/>
            <a:ext cx="12192000" cy="6866466"/>
            <a:chOff x="0" y="-8467"/>
            <a:chExt cx="12192000" cy="6866466"/>
          </a:xfrm>
        </p:grpSpPr>
        <p:cxnSp>
          <p:nvCxnSpPr>
            <p:cNvPr id="12" name="Straight Connector 11"/>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6" name="Isosceles Triangle 15"/>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7"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8"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9"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0" name="Isosceles Triangle 19"/>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1" name="Isosceles Triangle 20"/>
            <p:cNvSpPr/>
            <p:nvPr/>
          </p:nvSpPr>
          <p:spPr bwMode="auto">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sp useBgFill="1">
        <p:nvSpPr>
          <p:cNvPr id="529629799" name="Rectangle 22"/>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useBgFill="1">
        <p:nvSpPr>
          <p:cNvPr id="1616477140" name="Rectangle 24"/>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cxnSp>
        <p:nvCxnSpPr>
          <p:cNvPr id="1577909325" name="Straight Connector 26"/>
          <p:cNvCxnSpPr>
            <a:cxnSpLocks noGrp="1" noRot="1" noChangeAspect="1" noMove="1" noResize="1" noEditPoints="1" noAdjustHandles="1" noChangeArrowheads="1" noChangeShapeType="1"/>
          </p:cNvCxnSpPr>
          <p:nvPr/>
        </p:nvCxnSpPr>
        <p:spPr bwMode="auto">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88021151" name="Straight Connector 28"/>
          <p:cNvCxnSpPr>
            <a:cxnSpLocks noGrp="1" noRot="1" noChangeAspect="1" noMove="1" noResize="1" noEditPoints="1" noAdjustHandles="1" noChangeArrowheads="1" noChangeShapeType="1"/>
          </p:cNvCxnSpPr>
          <p:nvPr/>
        </p:nvCxnSpPr>
        <p:spPr bwMode="auto">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569690502" name="Rectangle 23"/>
          <p:cNvSpPr>
            <a:spLocks noGrp="1" noRot="1" noChangeAspect="1" noMove="1" noResize="1" noEditPoints="1" noAdjustHandles="1" noChangeArrowheads="1" noChangeShapeType="1" noTextEdit="1"/>
          </p:cNvSpPr>
          <p:nvPr/>
        </p:nvSpPr>
        <p:spPr bwMode="auto">
          <a:xfrm>
            <a:off x="4482568"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147650055" name="Rectangle 25"/>
          <p:cNvSpPr>
            <a:spLocks noGrp="1" noRot="1" noChangeAspect="1" noMove="1" noResize="1" noEditPoints="1" noAdjustHandles="1" noChangeArrowheads="1" noChangeShapeType="1" noTextEdit="1"/>
          </p:cNvSpPr>
          <p:nvPr/>
        </p:nvSpPr>
        <p:spPr bwMode="auto">
          <a:xfrm>
            <a:off x="4904534"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958496597" name="Isosceles Triangle 34"/>
          <p:cNvSpPr>
            <a:spLocks noGrp="1" noRot="1" noChangeAspect="1" noMove="1" noResize="1" noEditPoints="1" noAdjustHandles="1" noChangeArrowheads="1" noChangeShapeType="1" noTextEdit="1"/>
          </p:cNvSpPr>
          <p:nvPr/>
        </p:nvSpPr>
        <p:spPr bwMode="auto">
          <a:xfrm>
            <a:off x="4233425"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026712164" name="Rectangle 27"/>
          <p:cNvSpPr>
            <a:spLocks noGrp="1" noRot="1" noChangeAspect="1" noMove="1" noResize="1" noEditPoints="1" noAdjustHandles="1" noChangeArrowheads="1" noChangeShapeType="1" noTextEdit="1"/>
          </p:cNvSpPr>
          <p:nvPr/>
        </p:nvSpPr>
        <p:spPr bwMode="auto">
          <a:xfrm>
            <a:off x="4635591"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14558060" name="Isosceles Triangle 38"/>
          <p:cNvSpPr>
            <a:spLocks noGrp="1" noRot="1" noChangeAspect="1" noMove="1" noResize="1" noEditPoints="1" noAdjustHandles="1" noChangeArrowheads="1" noChangeShapeType="1" noTextEdit="1"/>
          </p:cNvSpPr>
          <p:nvPr/>
        </p:nvSpPr>
        <p:spPr bwMode="auto">
          <a:xfrm>
            <a:off x="5672758"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54259650" name="Freeform: Shape 40"/>
          <p:cNvSpPr>
            <a:spLocks noGrp="1" noRot="1" noChangeAspect="1" noMove="1" noResize="1" noEditPoints="1" noAdjustHandles="1" noChangeArrowheads="1" noChangeShapeType="1" noTextEdit="1"/>
          </p:cNvSpPr>
          <p:nvPr/>
        </p:nvSpPr>
        <p:spPr bwMode="auto">
          <a:xfrm>
            <a:off x="6197631" y="-8467"/>
            <a:ext cx="5994369" cy="6866466"/>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extrusionOk="0">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p>
        </p:txBody>
      </p:sp>
      <p:sp>
        <p:nvSpPr>
          <p:cNvPr id="1532813990" name="Titel 1"/>
          <p:cNvSpPr>
            <a:spLocks noGrp="1"/>
          </p:cNvSpPr>
          <p:nvPr>
            <p:ph type="title"/>
          </p:nvPr>
        </p:nvSpPr>
        <p:spPr bwMode="auto">
          <a:xfrm>
            <a:off x="7181723" y="609600"/>
            <a:ext cx="4512989" cy="2227730"/>
          </a:xfrm>
        </p:spPr>
        <p:txBody>
          <a:bodyPr vert="horz" lIns="91440" tIns="45720" rIns="91440" bIns="45720" rtlCol="0" anchor="ctr">
            <a:normAutofit/>
          </a:bodyPr>
          <a:lstStyle/>
          <a:p>
            <a:pPr>
              <a:defRPr/>
            </a:pPr>
            <a:r>
              <a:rPr lang="en-US" b="0" i="1" u="none" strike="noStrike">
                <a:solidFill>
                  <a:srgbClr val="FFFFFF"/>
                </a:solidFill>
              </a:rPr>
              <a:t>KUMITE CHILDRENS (NIHON)</a:t>
            </a:r>
            <a:endParaRPr lang="en-US">
              <a:solidFill>
                <a:srgbClr val="FFFFFF"/>
              </a:solidFill>
            </a:endParaRPr>
          </a:p>
        </p:txBody>
      </p:sp>
      <p:pic>
        <p:nvPicPr>
          <p:cNvPr id="1436523731" name="Inhaltsplatzhalter 5"/>
          <p:cNvPicPr>
            <a:picLocks noGrp="1" noChangeAspect="1"/>
          </p:cNvPicPr>
          <p:nvPr>
            <p:ph sz="half" idx="2"/>
          </p:nvPr>
        </p:nvPicPr>
        <p:blipFill rotWithShape="1">
          <a:blip r:embed="rId3">
            <a:extLst>
              <a:ext uri="{96DAC541-7B7A-43D3-8B79-37D633B846F1}">
                <asvg:svgBlip xmlns:asvg="http://schemas.microsoft.com/office/drawing/2016/SVG/main" r:embed="rId4"/>
              </a:ext>
            </a:extLst>
          </a:blip>
          <a:stretch/>
        </p:blipFill>
        <p:spPr bwMode="auto">
          <a:xfrm>
            <a:off x="757251" y="1564346"/>
            <a:ext cx="3856774" cy="3818206"/>
          </a:xfrm>
          <a:prstGeom prst="rect">
            <a:avLst/>
          </a:prstGeom>
        </p:spPr>
      </p:pic>
      <p:sp>
        <p:nvSpPr>
          <p:cNvPr id="2053256368" name="Inhaltsplatzhalter 2"/>
          <p:cNvSpPr>
            <a:spLocks noGrp="1"/>
          </p:cNvSpPr>
          <p:nvPr>
            <p:ph sz="half" idx="1"/>
          </p:nvPr>
        </p:nvSpPr>
        <p:spPr bwMode="auto">
          <a:xfrm>
            <a:off x="7181725" y="2837329"/>
            <a:ext cx="4512988" cy="3317938"/>
          </a:xfrm>
        </p:spPr>
        <p:txBody>
          <a:bodyPr vert="horz" lIns="91440" tIns="45720" rIns="91440" bIns="45720" rtlCol="0" anchor="t">
            <a:normAutofit/>
          </a:bodyPr>
          <a:lstStyle/>
          <a:p>
            <a:pPr>
              <a:defRPr/>
            </a:pPr>
            <a:r>
              <a:rPr lang="en-US" b="0" i="0" u="none" strike="noStrike">
                <a:solidFill>
                  <a:srgbClr val="FFFFFF"/>
                </a:solidFill>
              </a:rPr>
              <a:t>1. Helmet;</a:t>
            </a:r>
            <a:endParaRPr/>
          </a:p>
          <a:p>
            <a:pPr>
              <a:defRPr/>
            </a:pPr>
            <a:r>
              <a:rPr lang="en-US" b="0" i="0" u="none" strike="noStrike">
                <a:solidFill>
                  <a:srgbClr val="FFFFFF"/>
                </a:solidFill>
              </a:rPr>
              <a:t>2. Chest Protector;</a:t>
            </a:r>
            <a:endParaRPr/>
          </a:p>
          <a:p>
            <a:pPr>
              <a:defRPr/>
            </a:pPr>
            <a:r>
              <a:rPr lang="en-US" b="0" i="0" u="none" strike="noStrike">
                <a:solidFill>
                  <a:srgbClr val="FFFFFF"/>
                </a:solidFill>
              </a:rPr>
              <a:t>3. Mitts; (Red and </a:t>
            </a:r>
            <a:r>
              <a:rPr lang="sl-SI" b="0" i="0" u="none" strike="noStrike">
                <a:solidFill>
                  <a:srgbClr val="FFFFFF"/>
                </a:solidFill>
              </a:rPr>
              <a:t>White</a:t>
            </a:r>
            <a:r>
              <a:rPr lang="en-US" b="0" i="0" u="none" strike="noStrike">
                <a:solidFill>
                  <a:srgbClr val="FFFFFF"/>
                </a:solidFill>
              </a:rPr>
              <a:t>)</a:t>
            </a:r>
            <a:endParaRPr/>
          </a:p>
          <a:p>
            <a:pPr>
              <a:defRPr/>
            </a:pPr>
            <a:r>
              <a:rPr lang="en-US" b="0" i="0" u="none" strike="noStrike">
                <a:solidFill>
                  <a:srgbClr val="FFFFFF"/>
                </a:solidFill>
              </a:rPr>
              <a:t>4. Shin protector; (Red and </a:t>
            </a:r>
            <a:r>
              <a:rPr lang="sl-SI" b="0" i="0" u="none" strike="noStrike">
                <a:solidFill>
                  <a:srgbClr val="FFFFFF"/>
                </a:solidFill>
              </a:rPr>
              <a:t>White</a:t>
            </a:r>
            <a:r>
              <a:rPr lang="en-US" b="0" i="0" u="none" strike="noStrike">
                <a:solidFill>
                  <a:srgbClr val="FFFFFF"/>
                </a:solidFill>
              </a:rPr>
              <a:t>)</a:t>
            </a:r>
            <a:endParaRPr/>
          </a:p>
          <a:p>
            <a:pPr>
              <a:defRPr/>
            </a:pPr>
            <a:r>
              <a:rPr lang="en-US" b="0" i="0" u="none" strike="noStrike">
                <a:solidFill>
                  <a:srgbClr val="FFFFFF"/>
                </a:solidFill>
              </a:rPr>
              <a:t>5. Foot protection; (Red and </a:t>
            </a:r>
            <a:r>
              <a:rPr lang="sl-SI" b="0" i="0" u="none" strike="noStrike">
                <a:solidFill>
                  <a:srgbClr val="FFFFFF"/>
                </a:solidFill>
              </a:rPr>
              <a:t>White</a:t>
            </a:r>
            <a:r>
              <a:rPr lang="en-US" b="0" i="0" u="none" strike="noStrike">
                <a:solidFill>
                  <a:srgbClr val="FFFFFF"/>
                </a:solidFill>
              </a:rPr>
              <a:t>)</a:t>
            </a:r>
            <a:endParaRPr lang="en-US">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89257131" name="Titel 1"/>
          <p:cNvSpPr>
            <a:spLocks noGrp="1"/>
          </p:cNvSpPr>
          <p:nvPr>
            <p:ph type="title"/>
          </p:nvPr>
        </p:nvSpPr>
        <p:spPr bwMode="auto">
          <a:xfrm>
            <a:off x="5775158" y="571099"/>
            <a:ext cx="3984860" cy="497305"/>
          </a:xfrm>
        </p:spPr>
        <p:txBody>
          <a:bodyPr>
            <a:normAutofit fontScale="90000"/>
          </a:bodyPr>
          <a:lstStyle/>
          <a:p>
            <a:pPr>
              <a:defRPr/>
            </a:pPr>
            <a:r>
              <a:rPr lang="de-DE"/>
              <a:t>Kumite protections</a:t>
            </a:r>
            <a:br>
              <a:rPr lang="de-DE"/>
            </a:br>
            <a:endParaRPr lang="de-DE"/>
          </a:p>
        </p:txBody>
      </p:sp>
      <p:pic>
        <p:nvPicPr>
          <p:cNvPr id="214477545" name="Grafik 2"/>
          <p:cNvPicPr>
            <a:picLocks noChangeAspect="1"/>
          </p:cNvPicPr>
          <p:nvPr/>
        </p:nvPicPr>
        <p:blipFill rotWithShape="1">
          <a:blip r:embed="rId3">
            <a:extLst>
              <a:ext uri="{96DAC541-7B7A-43D3-8B79-37D633B846F1}">
                <asvg:svgBlip xmlns:asvg="http://schemas.microsoft.com/office/drawing/2016/SVG/main" r:embed="rId4"/>
              </a:ext>
            </a:extLst>
          </a:blip>
          <a:stretch/>
        </p:blipFill>
        <p:spPr bwMode="auto">
          <a:xfrm>
            <a:off x="1930446" y="702644"/>
            <a:ext cx="5647683" cy="574147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bwMode="auto">
        <a:xfrm>
          <a:off x="0" y="0"/>
          <a:ext cx="0" cy="0"/>
          <a:chOff x="0" y="0"/>
          <a:chExt cx="0" cy="0"/>
        </a:xfrm>
      </p:grpSpPr>
      <p:grpSp>
        <p:nvGrpSpPr>
          <p:cNvPr id="293625850" name="Group 8"/>
          <p:cNvGrpSpPr>
            <a:grpSpLocks noGrp="1" noUngrp="1" noRot="1" noChangeAspect="1" noMove="1" noResize="1"/>
          </p:cNvGrpSpPr>
          <p:nvPr/>
        </p:nvGrpSpPr>
        <p:grpSpPr bwMode="auto">
          <a:xfrm>
            <a:off x="0" y="-8467"/>
            <a:ext cx="12192000" cy="6866466"/>
            <a:chOff x="0" y="-8467"/>
            <a:chExt cx="12192000" cy="6866466"/>
          </a:xfrm>
        </p:grpSpPr>
        <p:cxnSp>
          <p:nvCxnSpPr>
            <p:cNvPr id="10" name="Straight Connector 9"/>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3"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4" name="Isosceles Triangle 13"/>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6"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7"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8" name="Isosceles Triangle 17"/>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9" name="Isosceles Triangle 18"/>
            <p:cNvSpPr/>
            <p:nvPr/>
          </p:nvSpPr>
          <p:spPr bwMode="auto">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sp useBgFill="1">
        <p:nvSpPr>
          <p:cNvPr id="1254428173" name="Rectangle 20"/>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useBgFill="1">
        <p:nvSpPr>
          <p:cNvPr id="452648798" name="Rectangle 22"/>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cxnSp>
        <p:nvCxnSpPr>
          <p:cNvPr id="1056495191" name="Straight Connector 24"/>
          <p:cNvCxnSpPr>
            <a:cxnSpLocks noGrp="1" noRot="1" noChangeAspect="1" noMove="1" noResize="1" noEditPoints="1" noAdjustHandles="1" noChangeArrowheads="1" noChangeShapeType="1"/>
          </p:cNvCxnSpPr>
          <p:nvPr/>
        </p:nvCxnSpPr>
        <p:spPr bwMode="auto">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16206327" name="Straight Connector 26"/>
          <p:cNvCxnSpPr>
            <a:cxnSpLocks noGrp="1" noRot="1" noChangeAspect="1" noMove="1" noResize="1" noEditPoints="1" noAdjustHandles="1" noChangeArrowheads="1" noChangeShapeType="1"/>
          </p:cNvCxnSpPr>
          <p:nvPr/>
        </p:nvCxnSpPr>
        <p:spPr bwMode="auto">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586375938" name="Rectangle 23"/>
          <p:cNvSpPr>
            <a:spLocks noGrp="1" noRot="1" noChangeAspect="1" noMove="1" noResize="1" noEditPoints="1" noAdjustHandles="1" noChangeArrowheads="1" noChangeShapeType="1" noTextEdit="1"/>
          </p:cNvSpPr>
          <p:nvPr/>
        </p:nvSpPr>
        <p:spPr bwMode="auto">
          <a:xfrm>
            <a:off x="3324631"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202515716" name="Rectangle 25"/>
          <p:cNvSpPr>
            <a:spLocks noGrp="1" noRot="1" noChangeAspect="1" noMove="1" noResize="1" noEditPoints="1" noAdjustHandles="1" noChangeArrowheads="1" noChangeShapeType="1" noTextEdit="1"/>
          </p:cNvSpPr>
          <p:nvPr/>
        </p:nvSpPr>
        <p:spPr bwMode="auto">
          <a:xfrm>
            <a:off x="3746597"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635793797" name="Isosceles Triangle 32"/>
          <p:cNvSpPr>
            <a:spLocks noGrp="1" noRot="1" noChangeAspect="1" noMove="1" noResize="1" noEditPoints="1" noAdjustHandles="1" noChangeArrowheads="1" noChangeShapeType="1" noTextEdit="1"/>
          </p:cNvSpPr>
          <p:nvPr/>
        </p:nvSpPr>
        <p:spPr bwMode="auto">
          <a:xfrm>
            <a:off x="3075488"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22861378" name="Rectangle 27"/>
          <p:cNvSpPr>
            <a:spLocks noGrp="1" noRot="1" noChangeAspect="1" noMove="1" noResize="1" noEditPoints="1" noAdjustHandles="1" noChangeArrowheads="1" noChangeShapeType="1" noTextEdit="1"/>
          </p:cNvSpPr>
          <p:nvPr/>
        </p:nvSpPr>
        <p:spPr bwMode="auto">
          <a:xfrm>
            <a:off x="3477655"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020436566" name="Isosceles Triangle 36"/>
          <p:cNvSpPr>
            <a:spLocks noGrp="1" noRot="1" noChangeAspect="1" noMove="1" noResize="1" noEditPoints="1" noAdjustHandles="1" noChangeArrowheads="1" noChangeShapeType="1" noTextEdit="1"/>
          </p:cNvSpPr>
          <p:nvPr/>
        </p:nvSpPr>
        <p:spPr bwMode="auto">
          <a:xfrm>
            <a:off x="4514821"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127654153" name="Titel 1"/>
          <p:cNvSpPr>
            <a:spLocks noGrp="1"/>
          </p:cNvSpPr>
          <p:nvPr>
            <p:ph type="title"/>
          </p:nvPr>
        </p:nvSpPr>
        <p:spPr bwMode="auto">
          <a:xfrm>
            <a:off x="677334" y="609600"/>
            <a:ext cx="3843375" cy="5175624"/>
          </a:xfrm>
        </p:spPr>
        <p:txBody>
          <a:bodyPr vert="horz" lIns="91440" tIns="45720" rIns="91440" bIns="45720" rtlCol="0" anchor="ctr">
            <a:normAutofit/>
          </a:bodyPr>
          <a:lstStyle/>
          <a:p>
            <a:pPr>
              <a:defRPr/>
            </a:pPr>
            <a:r>
              <a:rPr lang="en-US" b="0" i="1" u="none" strike="noStrike" cap="all" spc="700">
                <a:ln>
                  <a:noFill/>
                </a:ln>
                <a:solidFill>
                  <a:schemeClr val="tx1">
                    <a:lumMod val="85000"/>
                    <a:lumOff val="15000"/>
                  </a:schemeClr>
                </a:solidFill>
              </a:rPr>
              <a:t>KUMITE CHILDRENS (NIHON)</a:t>
            </a:r>
            <a:endParaRPr lang="en-US">
              <a:solidFill>
                <a:schemeClr val="tx1">
                  <a:lumMod val="85000"/>
                  <a:lumOff val="15000"/>
                </a:schemeClr>
              </a:solidFill>
            </a:endParaRPr>
          </a:p>
        </p:txBody>
      </p:sp>
      <p:sp>
        <p:nvSpPr>
          <p:cNvPr id="669891820" name="Freeform: Shape 38"/>
          <p:cNvSpPr>
            <a:spLocks noGrp="1" noRot="1" noChangeAspect="1" noMove="1" noResize="1" noEditPoints="1" noAdjustHandles="1" noChangeArrowheads="1" noChangeShapeType="1" noTextEdit="1"/>
          </p:cNvSpPr>
          <p:nvPr/>
        </p:nvSpPr>
        <p:spPr bwMode="auto">
          <a:xfrm>
            <a:off x="5082154" y="-8467"/>
            <a:ext cx="7109846" cy="6866466"/>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extrusionOk="0">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p>
        </p:txBody>
      </p:sp>
      <p:sp>
        <p:nvSpPr>
          <p:cNvPr id="739371414" name="Textfeld 3"/>
          <p:cNvSpPr txBox="1"/>
          <p:nvPr/>
        </p:nvSpPr>
        <p:spPr bwMode="auto">
          <a:xfrm>
            <a:off x="6116084" y="609601"/>
            <a:ext cx="5511296" cy="5175624"/>
          </a:xfrm>
          <a:prstGeom prst="rect">
            <a:avLst/>
          </a:prstGeom>
        </p:spPr>
        <p:txBody>
          <a:bodyPr vert="horz" lIns="91440" tIns="45720" rIns="91440" bIns="45720" rtlCol="0" anchor="ctr">
            <a:normAutofit/>
          </a:bodyPr>
          <a:lstStyle/>
          <a:p>
            <a:pPr>
              <a:lnSpc>
                <a:spcPct val="90000"/>
              </a:lnSpc>
              <a:spcBef>
                <a:spcPts val="1000"/>
              </a:spcBef>
              <a:buClr>
                <a:schemeClr val="accent1"/>
              </a:buClr>
              <a:buSzPct val="80000"/>
              <a:buFont typeface="Wingdings 3"/>
              <a:buChar char=""/>
              <a:defRPr/>
            </a:pPr>
            <a:r>
              <a:rPr lang="en-US" sz="1100" b="1" i="0" u="none" strike="noStrike">
                <a:solidFill>
                  <a:srgbClr val="FFFFFF"/>
                </a:solidFill>
              </a:rPr>
              <a:t>KUMITE FOR CHILDREN’S AGE</a:t>
            </a:r>
            <a:endParaRPr/>
          </a:p>
          <a:p>
            <a:pPr>
              <a:lnSpc>
                <a:spcPct val="90000"/>
              </a:lnSpc>
              <a:spcBef>
                <a:spcPts val="1000"/>
              </a:spcBef>
              <a:buClr>
                <a:schemeClr val="accent1"/>
              </a:buClr>
              <a:buSzPct val="80000"/>
              <a:buFont typeface="Wingdings 3"/>
              <a:buChar char=""/>
              <a:defRPr/>
            </a:pPr>
            <a:endParaRPr lang="en-US" sz="1100" b="1" i="0" u="none" strike="noStrike">
              <a:solidFill>
                <a:srgbClr val="FFFFFF"/>
              </a:solidFill>
            </a:endParaRPr>
          </a:p>
          <a:p>
            <a:pPr>
              <a:lnSpc>
                <a:spcPct val="90000"/>
              </a:lnSpc>
              <a:spcBef>
                <a:spcPts val="1000"/>
              </a:spcBef>
              <a:buClr>
                <a:schemeClr val="accent1"/>
              </a:buClr>
              <a:buSzPct val="80000"/>
              <a:buFont typeface="Wingdings 3"/>
              <a:buChar char=""/>
              <a:defRPr/>
            </a:pPr>
            <a:r>
              <a:rPr lang="en-US" sz="1100" b="0" i="0" u="none" strike="noStrike">
                <a:solidFill>
                  <a:srgbClr val="FFFFFF"/>
                </a:solidFill>
              </a:rPr>
              <a:t>1. Techniques to all scoring areas (Jodan and Chudan) are all to be</a:t>
            </a:r>
            <a:endParaRPr/>
          </a:p>
          <a:p>
            <a:pPr>
              <a:lnSpc>
                <a:spcPct val="90000"/>
              </a:lnSpc>
              <a:spcBef>
                <a:spcPts val="1000"/>
              </a:spcBef>
              <a:buClr>
                <a:schemeClr val="accent1"/>
              </a:buClr>
              <a:buSzPct val="80000"/>
              <a:buFont typeface="Wingdings 3"/>
              <a:buChar char=""/>
              <a:defRPr/>
            </a:pPr>
            <a:r>
              <a:rPr lang="en-US" sz="1100" b="0" i="0" u="none" strike="noStrike">
                <a:solidFill>
                  <a:srgbClr val="FFFFFF"/>
                </a:solidFill>
              </a:rPr>
              <a:t>controlled short of target.</a:t>
            </a:r>
            <a:endParaRPr/>
          </a:p>
          <a:p>
            <a:pPr>
              <a:lnSpc>
                <a:spcPct val="90000"/>
              </a:lnSpc>
              <a:spcBef>
                <a:spcPts val="1000"/>
              </a:spcBef>
              <a:buClr>
                <a:schemeClr val="accent1"/>
              </a:buClr>
              <a:buSzPct val="80000"/>
              <a:buFont typeface="Wingdings 3"/>
              <a:buChar char=""/>
              <a:defRPr/>
            </a:pPr>
            <a:endParaRPr lang="en-US" sz="1100" b="0" i="0" u="none" strike="noStrike">
              <a:solidFill>
                <a:srgbClr val="FFFFFF"/>
              </a:solidFill>
            </a:endParaRPr>
          </a:p>
          <a:p>
            <a:pPr>
              <a:lnSpc>
                <a:spcPct val="90000"/>
              </a:lnSpc>
              <a:spcBef>
                <a:spcPts val="1000"/>
              </a:spcBef>
              <a:buClr>
                <a:schemeClr val="accent1"/>
              </a:buClr>
              <a:buSzPct val="80000"/>
              <a:buFont typeface="Wingdings 3"/>
              <a:buChar char=""/>
              <a:defRPr/>
            </a:pPr>
            <a:r>
              <a:rPr lang="en-US" sz="1100" b="0" i="0" u="none" strike="noStrike">
                <a:solidFill>
                  <a:srgbClr val="FFFFFF"/>
                </a:solidFill>
              </a:rPr>
              <a:t>2. Any full contact to the jodan area, in principle will be</a:t>
            </a:r>
            <a:endParaRPr/>
          </a:p>
          <a:p>
            <a:pPr>
              <a:lnSpc>
                <a:spcPct val="90000"/>
              </a:lnSpc>
              <a:spcBef>
                <a:spcPts val="1000"/>
              </a:spcBef>
              <a:buClr>
                <a:schemeClr val="accent1"/>
              </a:buClr>
              <a:buSzPct val="80000"/>
              <a:buFont typeface="Wingdings 3"/>
              <a:buChar char=""/>
              <a:defRPr/>
            </a:pPr>
            <a:r>
              <a:rPr lang="en-US" sz="1100" b="0" i="0" u="none" strike="noStrike">
                <a:solidFill>
                  <a:srgbClr val="FFFFFF"/>
                </a:solidFill>
              </a:rPr>
              <a:t>penalized.</a:t>
            </a:r>
            <a:endParaRPr/>
          </a:p>
          <a:p>
            <a:pPr>
              <a:lnSpc>
                <a:spcPct val="90000"/>
              </a:lnSpc>
              <a:spcBef>
                <a:spcPts val="1000"/>
              </a:spcBef>
              <a:buClr>
                <a:schemeClr val="accent1"/>
              </a:buClr>
              <a:buSzPct val="80000"/>
              <a:buFont typeface="Wingdings 3"/>
              <a:buChar char=""/>
              <a:defRPr/>
            </a:pPr>
            <a:endParaRPr lang="en-US" sz="1100" b="0" i="0" u="none" strike="noStrike">
              <a:solidFill>
                <a:srgbClr val="FFFFFF"/>
              </a:solidFill>
            </a:endParaRPr>
          </a:p>
          <a:p>
            <a:pPr>
              <a:lnSpc>
                <a:spcPct val="90000"/>
              </a:lnSpc>
              <a:spcBef>
                <a:spcPts val="1000"/>
              </a:spcBef>
              <a:buClr>
                <a:schemeClr val="accent1"/>
              </a:buClr>
              <a:buSzPct val="80000"/>
              <a:buFont typeface="Wingdings 3"/>
              <a:buChar char=""/>
              <a:defRPr/>
            </a:pPr>
            <a:r>
              <a:rPr lang="en-US" sz="1100" b="0" i="0" u="none" strike="noStrike">
                <a:solidFill>
                  <a:srgbClr val="FFFFFF"/>
                </a:solidFill>
              </a:rPr>
              <a:t>3. A correctly performed technique to any scoring area in principle will be considered a score at a distance up to 10cm.</a:t>
            </a:r>
            <a:endParaRPr/>
          </a:p>
          <a:p>
            <a:pPr>
              <a:lnSpc>
                <a:spcPct val="90000"/>
              </a:lnSpc>
              <a:spcBef>
                <a:spcPts val="1000"/>
              </a:spcBef>
              <a:buClr>
                <a:schemeClr val="accent1"/>
              </a:buClr>
              <a:buSzPct val="80000"/>
              <a:buFont typeface="Wingdings 3"/>
              <a:buChar char=""/>
              <a:defRPr/>
            </a:pPr>
            <a:endParaRPr lang="en-US" sz="1100" b="0" i="0" u="none" strike="noStrike">
              <a:solidFill>
                <a:srgbClr val="FFFFFF"/>
              </a:solidFill>
            </a:endParaRPr>
          </a:p>
          <a:p>
            <a:pPr>
              <a:lnSpc>
                <a:spcPct val="90000"/>
              </a:lnSpc>
              <a:spcBef>
                <a:spcPts val="1000"/>
              </a:spcBef>
              <a:buClr>
                <a:schemeClr val="accent1"/>
              </a:buClr>
              <a:buSzPct val="80000"/>
              <a:buFont typeface="Wingdings 3"/>
              <a:buChar char=""/>
              <a:defRPr/>
            </a:pPr>
            <a:r>
              <a:rPr lang="en-US" sz="1100" b="0" i="0" u="none" strike="noStrike">
                <a:solidFill>
                  <a:srgbClr val="FFFFFF"/>
                </a:solidFill>
              </a:rPr>
              <a:t>4. Even controlled techniques to the body (chudan area) in principle will not be considered a score if they make contact beyond surface touch.</a:t>
            </a:r>
            <a:endParaRPr/>
          </a:p>
          <a:p>
            <a:pPr>
              <a:lnSpc>
                <a:spcPct val="90000"/>
              </a:lnSpc>
              <a:spcBef>
                <a:spcPts val="1000"/>
              </a:spcBef>
              <a:buClr>
                <a:schemeClr val="accent1"/>
              </a:buClr>
              <a:buSzPct val="80000"/>
              <a:buFont typeface="Wingdings 3"/>
              <a:buChar char=""/>
              <a:defRPr/>
            </a:pPr>
            <a:endParaRPr lang="en-US" sz="1100" b="0" i="0" u="none" strike="noStrike">
              <a:solidFill>
                <a:srgbClr val="FFFFFF"/>
              </a:solidFill>
            </a:endParaRPr>
          </a:p>
          <a:p>
            <a:pPr>
              <a:lnSpc>
                <a:spcPct val="90000"/>
              </a:lnSpc>
              <a:spcBef>
                <a:spcPts val="1000"/>
              </a:spcBef>
              <a:buClr>
                <a:schemeClr val="accent1"/>
              </a:buClr>
              <a:buSzPct val="80000"/>
              <a:buFont typeface="Wingdings 3"/>
              <a:buChar char=""/>
              <a:defRPr/>
            </a:pPr>
            <a:r>
              <a:rPr lang="en-US" sz="1100" b="0" i="0" u="none" strike="noStrike">
                <a:solidFill>
                  <a:srgbClr val="FFFFFF"/>
                </a:solidFill>
              </a:rPr>
              <a:t>5. </a:t>
            </a:r>
            <a:r>
              <a:rPr lang="en-US" sz="1100">
                <a:solidFill>
                  <a:srgbClr val="FFFFFF"/>
                </a:solidFill>
              </a:rPr>
              <a:t>S</a:t>
            </a:r>
            <a:r>
              <a:rPr lang="en-US" sz="1100" b="0" i="0" u="none" strike="noStrike">
                <a:solidFill>
                  <a:srgbClr val="FFFFFF"/>
                </a:solidFill>
              </a:rPr>
              <a:t>weeping, or other takedown techniques, are allowed.</a:t>
            </a:r>
            <a:endParaRPr/>
          </a:p>
          <a:p>
            <a:pPr>
              <a:lnSpc>
                <a:spcPct val="90000"/>
              </a:lnSpc>
              <a:spcBef>
                <a:spcPts val="1000"/>
              </a:spcBef>
              <a:buClr>
                <a:schemeClr val="accent1"/>
              </a:buClr>
              <a:buSzPct val="80000"/>
              <a:buFont typeface="Wingdings 3"/>
              <a:buChar char=""/>
              <a:defRPr/>
            </a:pPr>
            <a:endParaRPr lang="en-US" sz="1100" b="0" i="0" u="none" strike="noStrike">
              <a:solidFill>
                <a:srgbClr val="FFFFFF"/>
              </a:solidFill>
            </a:endParaRPr>
          </a:p>
          <a:p>
            <a:pPr>
              <a:lnSpc>
                <a:spcPct val="90000"/>
              </a:lnSpc>
              <a:spcBef>
                <a:spcPts val="1000"/>
              </a:spcBef>
              <a:buClr>
                <a:schemeClr val="accent1"/>
              </a:buClr>
              <a:buSzPct val="80000"/>
              <a:buFont typeface="Wingdings 3"/>
              <a:buChar char=""/>
              <a:defRPr/>
            </a:pPr>
            <a:r>
              <a:rPr lang="en-US" sz="1100" b="0" i="0" u="none" strike="noStrike">
                <a:solidFill>
                  <a:srgbClr val="FFFFFF"/>
                </a:solidFill>
              </a:rPr>
              <a:t>6. The bout duration is one minute.</a:t>
            </a:r>
            <a:endParaRPr/>
          </a:p>
          <a:p>
            <a:pPr>
              <a:lnSpc>
                <a:spcPct val="90000"/>
              </a:lnSpc>
              <a:spcBef>
                <a:spcPts val="1000"/>
              </a:spcBef>
              <a:buClr>
                <a:schemeClr val="accent1"/>
              </a:buClr>
              <a:buSzPct val="80000"/>
              <a:buFont typeface="Wingdings 3"/>
              <a:buChar char=""/>
              <a:defRPr/>
            </a:pPr>
            <a:endParaRPr lang="en-US" sz="1100" b="0" i="0" u="none" strike="noStrike">
              <a:solidFill>
                <a:srgbClr val="FFFFFF"/>
              </a:solidFill>
            </a:endParaRPr>
          </a:p>
          <a:p>
            <a:pPr>
              <a:lnSpc>
                <a:spcPct val="90000"/>
              </a:lnSpc>
              <a:spcBef>
                <a:spcPts val="1000"/>
              </a:spcBef>
              <a:buClr>
                <a:schemeClr val="accent1"/>
              </a:buClr>
              <a:buSzPct val="80000"/>
              <a:buFont typeface="Wingdings 3"/>
              <a:buChar char=""/>
              <a:defRPr/>
            </a:pPr>
            <a:r>
              <a:rPr lang="en-US" sz="1100" b="0" i="0" u="none" strike="noStrike">
                <a:solidFill>
                  <a:srgbClr val="FFFFFF"/>
                </a:solidFill>
              </a:rPr>
              <a:t>7. The fighting area may be reduced from 8x8 mts. to 6x6 mts. if desired by the organizer of the event.</a:t>
            </a:r>
            <a:endParaRPr/>
          </a:p>
        </p:txBody>
      </p:sp>
    </p:spTree>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chemeClr val="bg2"/>
        </a:solidFill>
        <a:effectLst/>
      </p:bgPr>
    </p:bg>
    <p:spTree>
      <p:nvGrpSpPr>
        <p:cNvPr id="1" name=""/>
        <p:cNvGrpSpPr/>
        <p:nvPr/>
      </p:nvGrpSpPr>
      <p:grpSpPr bwMode="auto">
        <a:xfrm>
          <a:off x="0" y="0"/>
          <a:ext cx="0" cy="0"/>
          <a:chOff x="0" y="0"/>
          <a:chExt cx="0" cy="0"/>
        </a:xfrm>
      </p:grpSpPr>
      <p:grpSp>
        <p:nvGrpSpPr>
          <p:cNvPr id="568493960" name="Group 8"/>
          <p:cNvGrpSpPr>
            <a:grpSpLocks noGrp="1" noUngrp="1" noRot="1" noChangeAspect="1" noMove="1" noResize="1"/>
          </p:cNvGrpSpPr>
          <p:nvPr/>
        </p:nvGrpSpPr>
        <p:grpSpPr bwMode="auto">
          <a:xfrm>
            <a:off x="0" y="-8467"/>
            <a:ext cx="12192000" cy="6866466"/>
            <a:chOff x="0" y="-8467"/>
            <a:chExt cx="12192000" cy="6866466"/>
          </a:xfrm>
        </p:grpSpPr>
        <p:cxnSp>
          <p:nvCxnSpPr>
            <p:cNvPr id="10" name="Straight Connector 9"/>
            <p:cNvCxnSpPr/>
            <p:nvPr/>
          </p:nvCxnSpPr>
          <p:spPr bwMode="auto">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bwMode="auto">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3"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4" name="Isosceles Triangle 13"/>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5"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6"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7"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8" name="Isosceles Triangle 17"/>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19" name="Isosceles Triangle 18"/>
            <p:cNvSpPr/>
            <p:nvPr/>
          </p:nvSpPr>
          <p:spPr bwMode="auto">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sp useBgFill="1">
        <p:nvSpPr>
          <p:cNvPr id="2014823529" name="Rectangle 20"/>
          <p:cNvSpPr>
            <a:spLocks noGrp="1" noRot="1" noChangeAspect="1" noMove="1" noResize="1" noEditPoints="1" noAdjustHandles="1" noChangeArrowheads="1" noChangeShapeType="1" noTextEdit="1"/>
          </p:cNvSpPr>
          <p:nvPr/>
        </p:nvSpPr>
        <p:spPr bwMode="auto">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nvGrpSpPr>
          <p:cNvPr id="1692373309" name="Group 22"/>
          <p:cNvGrpSpPr>
            <a:grpSpLocks noGrp="1" noUngrp="1" noRot="1" noChangeAspect="1" noMove="1" noResize="1"/>
          </p:cNvGrpSpPr>
          <p:nvPr/>
        </p:nvGrpSpPr>
        <p:grpSpPr bwMode="auto">
          <a:xfrm>
            <a:off x="0" y="-8467"/>
            <a:ext cx="12192000" cy="6866466"/>
            <a:chOff x="0" y="-8467"/>
            <a:chExt cx="12192000" cy="6866466"/>
          </a:xfrm>
        </p:grpSpPr>
        <p:cxnSp>
          <p:nvCxnSpPr>
            <p:cNvPr id="24" name="Straight Connector 23"/>
            <p:cNvCxnSpPr/>
            <p:nvPr/>
          </p:nvCxnSpPr>
          <p:spPr bwMode="auto">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bwMode="auto">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26" name="Rectangle 23"/>
            <p:cNvSpPr/>
            <p:nvPr/>
          </p:nvSpPr>
          <p:spPr bwMode="auto">
            <a:xfrm>
              <a:off x="9181476" y="-8467"/>
              <a:ext cx="3007349" cy="6866466"/>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7" name="Rectangle 25"/>
            <p:cNvSpPr/>
            <p:nvPr/>
          </p:nvSpPr>
          <p:spPr bwMode="auto">
            <a:xfrm>
              <a:off x="9603442" y="-8467"/>
              <a:ext cx="2588558" cy="6866466"/>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8" name="Isosceles Triangle 27"/>
            <p:cNvSpPr/>
            <p:nvPr/>
          </p:nvSpPr>
          <p:spPr bwMode="auto">
            <a:xfrm>
              <a:off x="8932333" y="3048000"/>
              <a:ext cx="3259666"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29" name="Rectangle 27"/>
            <p:cNvSpPr/>
            <p:nvPr/>
          </p:nvSpPr>
          <p:spPr bwMode="auto">
            <a:xfrm>
              <a:off x="9334500" y="-8467"/>
              <a:ext cx="2854326" cy="6866466"/>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30" name="Rectangle 28"/>
            <p:cNvSpPr/>
            <p:nvPr/>
          </p:nvSpPr>
          <p:spPr bwMode="auto">
            <a:xfrm>
              <a:off x="10898730" y="-8467"/>
              <a:ext cx="1290094" cy="6866466"/>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31" name="Rectangle 29"/>
            <p:cNvSpPr/>
            <p:nvPr/>
          </p:nvSpPr>
          <p:spPr bwMode="auto">
            <a:xfrm>
              <a:off x="10938999" y="-8467"/>
              <a:ext cx="1249825" cy="6866466"/>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32" name="Isosceles Triangle 31"/>
            <p:cNvSpPr/>
            <p:nvPr/>
          </p:nvSpPr>
          <p:spPr bwMode="auto">
            <a:xfrm>
              <a:off x="10371666" y="3589867"/>
              <a:ext cx="1817158"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sp>
          <p:nvSpPr>
            <p:cNvPr id="33" name="Isosceles Triangle 32"/>
            <p:cNvSpPr/>
            <p:nvPr/>
          </p:nvSpPr>
          <p:spPr bwMode="auto">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de-DE"/>
            </a:p>
          </p:txBody>
        </p:sp>
      </p:grpSp>
      <p:sp>
        <p:nvSpPr>
          <p:cNvPr id="170111797" name="Titel 1"/>
          <p:cNvSpPr>
            <a:spLocks noGrp="1"/>
          </p:cNvSpPr>
          <p:nvPr>
            <p:ph type="title"/>
          </p:nvPr>
        </p:nvSpPr>
        <p:spPr bwMode="auto">
          <a:xfrm>
            <a:off x="677334" y="609600"/>
            <a:ext cx="8596668" cy="1320800"/>
          </a:xfrm>
        </p:spPr>
        <p:txBody>
          <a:bodyPr vert="horz" lIns="91440" tIns="45720" rIns="91440" bIns="45720" rtlCol="0" anchor="t">
            <a:normAutofit/>
          </a:bodyPr>
          <a:lstStyle/>
          <a:p>
            <a:pPr>
              <a:defRPr/>
            </a:pPr>
            <a:r>
              <a:rPr lang="en-US" b="0" i="1" u="none" strike="noStrike" cap="all" spc="700">
                <a:ln>
                  <a:noFill/>
                </a:ln>
              </a:rPr>
              <a:t>KUMITE CHILDRENS (NIHON)</a:t>
            </a:r>
            <a:endParaRPr lang="en-US"/>
          </a:p>
        </p:txBody>
      </p:sp>
      <p:sp>
        <p:nvSpPr>
          <p:cNvPr id="1553362226" name="Textfeld 3"/>
          <p:cNvSpPr txBox="1"/>
          <p:nvPr/>
        </p:nvSpPr>
        <p:spPr bwMode="auto">
          <a:xfrm>
            <a:off x="677334" y="2160589"/>
            <a:ext cx="8596668"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a:buChar char=""/>
              <a:defRPr/>
            </a:pPr>
            <a:r>
              <a:rPr lang="en-US" b="1" i="0" u="none" strike="noStrike">
                <a:solidFill>
                  <a:schemeClr val="tx1">
                    <a:lumMod val="75000"/>
                    <a:lumOff val="25000"/>
                  </a:schemeClr>
                </a:solidFill>
              </a:rPr>
              <a:t>COACHES</a:t>
            </a:r>
            <a:endParaRPr/>
          </a:p>
          <a:p>
            <a:pPr>
              <a:spcBef>
                <a:spcPts val="1000"/>
              </a:spcBef>
              <a:buClr>
                <a:schemeClr val="accent1"/>
              </a:buClr>
              <a:buSzPct val="80000"/>
              <a:buFont typeface="Wingdings 3"/>
              <a:buChar char=""/>
              <a:defRPr/>
            </a:pPr>
            <a:endParaRPr lang="en-US" b="1" i="0" u="none" strike="noStrike">
              <a:solidFill>
                <a:schemeClr val="tx1">
                  <a:lumMod val="75000"/>
                  <a:lumOff val="25000"/>
                </a:schemeClr>
              </a:solidFill>
            </a:endParaRPr>
          </a:p>
          <a:p>
            <a:pPr>
              <a:spcBef>
                <a:spcPts val="1000"/>
              </a:spcBef>
              <a:buClr>
                <a:schemeClr val="accent1"/>
              </a:buClr>
              <a:buSzPct val="80000"/>
              <a:buFont typeface="Wingdings 3"/>
              <a:buChar char=""/>
              <a:defRPr/>
            </a:pPr>
            <a:r>
              <a:rPr lang="en-US" b="0" i="0" u="none" strike="noStrike">
                <a:solidFill>
                  <a:schemeClr val="tx1">
                    <a:lumMod val="75000"/>
                    <a:lumOff val="25000"/>
                  </a:schemeClr>
                </a:solidFill>
              </a:rPr>
              <a:t>Coaches shall at all times during the tournament, wear the official tracksuit of their National Federation and display their official identification.</a:t>
            </a:r>
            <a:endParaRPr/>
          </a:p>
          <a:p>
            <a:pPr>
              <a:spcBef>
                <a:spcPts val="1000"/>
              </a:spcBef>
              <a:buClr>
                <a:schemeClr val="accent1"/>
              </a:buClr>
              <a:buSzPct val="80000"/>
              <a:buFont typeface="Wingdings 3"/>
              <a:buChar char=""/>
              <a:defRPr/>
            </a:pPr>
            <a:endParaRPr lang="en-US">
              <a:solidFill>
                <a:schemeClr val="tx1">
                  <a:lumMod val="75000"/>
                  <a:lumOff val="25000"/>
                </a:schemeClr>
              </a:solidFill>
            </a:endParaRPr>
          </a:p>
          <a:p>
            <a:pPr>
              <a:spcBef>
                <a:spcPts val="1000"/>
              </a:spcBef>
              <a:buClr>
                <a:schemeClr val="accent1"/>
              </a:buClr>
              <a:buSzPct val="80000"/>
              <a:buFont typeface="Wingdings 3"/>
              <a:buChar char=""/>
              <a:defRPr/>
            </a:pPr>
            <a:r>
              <a:rPr lang="en-US" b="0" u="none" strike="noStrike">
                <a:solidFill>
                  <a:schemeClr val="tx1">
                    <a:lumMod val="75000"/>
                    <a:lumOff val="25000"/>
                  </a:schemeClr>
                </a:solidFill>
              </a:rPr>
              <a:t>Coaches must present their accreditation together with that of their competitor or team to the official table.</a:t>
            </a:r>
            <a:endParaRPr/>
          </a:p>
          <a:p>
            <a:pPr>
              <a:spcBef>
                <a:spcPts val="1000"/>
              </a:spcBef>
              <a:buClr>
                <a:schemeClr val="accent1"/>
              </a:buClr>
              <a:buSzPct val="80000"/>
              <a:buFont typeface="Wingdings 3"/>
              <a:buChar char=""/>
              <a:defRPr/>
            </a:pPr>
            <a:r>
              <a:rPr lang="en-US" b="0" u="none" strike="noStrike">
                <a:solidFill>
                  <a:schemeClr val="tx1">
                    <a:lumMod val="75000"/>
                    <a:lumOff val="25000"/>
                  </a:schemeClr>
                </a:solidFill>
              </a:rPr>
              <a:t>The coach must sit in the chair provided and must not interfere with the smooth running of the match by word or deed.</a:t>
            </a:r>
            <a:endParaRPr lang="en-US">
              <a:solidFill>
                <a:schemeClr val="tx1">
                  <a:lumMod val="75000"/>
                  <a:lumOff val="25000"/>
                </a:schemeClr>
              </a:solidFill>
            </a:endParaRPr>
          </a:p>
        </p:txBody>
      </p:sp>
    </p:spTree>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a:ea typeface="Arial"/>
        <a:cs typeface="Arial"/>
      </a:majorFont>
      <a:minorFont>
        <a:latin typeface="Trebuchet MS"/>
        <a:ea typeface="Arial"/>
        <a:cs typeface="Arial"/>
      </a:minorFont>
    </a:fontScheme>
    <a:fmtScheme name="Facette">
      <a:fillStyleLst>
        <a:solidFill>
          <a:schemeClr val="phClr"/>
        </a:solidFill>
        <a:gradFill>
          <a:gsLst>
            <a:gs pos="0">
              <a:schemeClr val="phClr">
                <a:tint val="65000"/>
                <a:lumMod val="110000"/>
              </a:schemeClr>
            </a:gs>
            <a:gs pos="88000">
              <a:schemeClr val="phClr">
                <a:tint val="90000"/>
              </a:schemeClr>
            </a:gs>
          </a:gsLst>
          <a:lin ang="5400000" scaled="0"/>
        </a:gradFill>
        <a:gradFill>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a:gsLst>
            <a:gs pos="0">
              <a:schemeClr val="phClr">
                <a:tint val="90000"/>
                <a:lumMod val="104000"/>
              </a:schemeClr>
            </a:gs>
            <a:gs pos="94000">
              <a:schemeClr val="phClr">
                <a:shade val="96000"/>
                <a:lumMod val="82000"/>
              </a:schemeClr>
            </a:gs>
          </a:gsLst>
          <a:lin ang="5400000" scaled="0"/>
        </a:gradFill>
        <a:gradFill>
          <a:gsLst>
            <a:gs pos="0">
              <a:schemeClr val="phClr">
                <a:tint val="90000"/>
                <a:lumMod val="110000"/>
              </a:schemeClr>
            </a:gs>
            <a:gs pos="100000">
              <a:schemeClr val="phClr">
                <a:shade val="94000"/>
                <a:lumMod val="96000"/>
              </a:schemeClr>
            </a:gs>
          </a:gsLst>
          <a:path path="circle"/>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Arial"/>
        <a:cs typeface="Arial"/>
      </a:majorFont>
      <a:minorFont>
        <a:latin typeface="Aptos"/>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Facet</Template>
  <TotalTime>0</TotalTime>
  <Words>9394</Words>
  <Application>Microsoft Office PowerPoint</Application>
  <PresentationFormat>Breitbild</PresentationFormat>
  <Paragraphs>1271</Paragraphs>
  <Slides>51</Slides>
  <Notes>51</Notes>
  <HiddenSlides>0</HiddenSlides>
  <MMClips>0</MMClips>
  <ScaleCrop>false</ScaleCrop>
  <HeadingPairs>
    <vt:vector size="6" baseType="variant">
      <vt:variant>
        <vt:lpstr>Verwendete Schriftarten</vt:lpstr>
      </vt:variant>
      <vt:variant>
        <vt:i4>17</vt:i4>
      </vt:variant>
      <vt:variant>
        <vt:lpstr>Design</vt:lpstr>
      </vt:variant>
      <vt:variant>
        <vt:i4>1</vt:i4>
      </vt:variant>
      <vt:variant>
        <vt:lpstr>Folientitel</vt:lpstr>
      </vt:variant>
      <vt:variant>
        <vt:i4>51</vt:i4>
      </vt:variant>
    </vt:vector>
  </HeadingPairs>
  <TitlesOfParts>
    <vt:vector size="69" baseType="lpstr">
      <vt:lpstr>Aptos</vt:lpstr>
      <vt:lpstr>Arial</vt:lpstr>
      <vt:lpstr>Arial-BoldItalicMT</vt:lpstr>
      <vt:lpstr>Arial-BoldMT</vt:lpstr>
      <vt:lpstr>Arial-ItalicMT</vt:lpstr>
      <vt:lpstr>ArialMT</vt:lpstr>
      <vt:lpstr>Calibri</vt:lpstr>
      <vt:lpstr>Calibri-Bold</vt:lpstr>
      <vt:lpstr>Calibri-Light</vt:lpstr>
      <vt:lpstr>Calibri-LightItalic</vt:lpstr>
      <vt:lpstr>Cambria</vt:lpstr>
      <vt:lpstr>Century</vt:lpstr>
      <vt:lpstr>Times New Roman</vt:lpstr>
      <vt:lpstr>TimesNewRomanPS-BoldMT</vt:lpstr>
      <vt:lpstr>Trebuchet MS</vt:lpstr>
      <vt:lpstr>Wingdings 3</vt:lpstr>
      <vt:lpstr>Wingdings-Regular</vt:lpstr>
      <vt:lpstr>Facette</vt:lpstr>
      <vt:lpstr>KUMITE AND KATA COMPETITION RULES Sports Karate-do </vt:lpstr>
      <vt:lpstr>ARTICLE 1: KUMITE COMPETITION AREA</vt:lpstr>
      <vt:lpstr>PowerPoint-Präsentation</vt:lpstr>
      <vt:lpstr>PowerPoint-Präsentation</vt:lpstr>
      <vt:lpstr>PowerPoint-Präsentation</vt:lpstr>
      <vt:lpstr>KUMITE CHILDRENS (NIHON)</vt:lpstr>
      <vt:lpstr>Kumite protections </vt:lpstr>
      <vt:lpstr>KUMITE CHILDRENS (NIHON)</vt:lpstr>
      <vt:lpstr>KUMITE CHILDRENS (NIHON)</vt:lpstr>
      <vt:lpstr>Individual Kumite</vt:lpstr>
      <vt:lpstr>PowerPoint-Präsentation</vt:lpstr>
      <vt:lpstr>PowerPoint-Präsentation</vt:lpstr>
      <vt:lpstr>PowerPoint-Präsentation</vt:lpstr>
      <vt:lpstr>PowerPoint-Präsentation</vt:lpstr>
      <vt:lpstr>PowerPoint-Präsentation</vt:lpstr>
      <vt:lpstr>PowerPoint-Präsentation</vt:lpstr>
      <vt:lpstr>APPENDIX 8: WORLD / EUROPEAN CHAMPIONSHIPS: CATEGORIES</vt:lpstr>
      <vt:lpstr>ARTICLE 4: REFEREE PANEL</vt:lpstr>
      <vt:lpstr>ARTICLE 4: REFEREE PANEL</vt:lpstr>
      <vt:lpstr>ARTICLE 6: SCORING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KATA RULES</vt:lpstr>
      <vt:lpstr>PowerPoint-Präsentation</vt:lpstr>
      <vt:lpstr>APPENDIX 8: WORLD / EUROPEAN CHAMPIONSHIPS: CATEGORIES</vt:lpstr>
      <vt:lpstr>PowerPoint-Präsentation</vt:lpstr>
      <vt:lpstr>Kata Duet Categories</vt:lpstr>
      <vt:lpstr>Kata Duet Rules  2 pairs AKA  and SHIRO perform each performs a kata of their choice or according to the rules kata duet is judged according to WFF sport rules synchronization and demandingness of kata performance are key to the performance a pair can perform with the same kata until the final performance, in the final they must perform a different kata  AFTER THE PERFORMANCES OF BOTH PAIRS, THE JUDGES CALL THE AKA AND SHIRO COUPLES TO THE FIELD AND MAKE THEIR DECISION FOR AKA/SHIRO WITH FLAGS.</vt:lpstr>
      <vt:lpstr>PowerPoint-Präsentation</vt:lpstr>
      <vt:lpstr>Kata Performance</vt:lpstr>
      <vt:lpstr>PowerPoint-Präsentation</vt:lpstr>
      <vt:lpstr>PowerPoint-Präsentation</vt:lpstr>
      <vt:lpstr>APPENDIX 2:</vt:lpstr>
      <vt:lpstr>PowerPoint-Präsentation</vt:lpstr>
      <vt:lpstr>KUMITE WITH 3 REFEREES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APPENDIX 3: OPERATIONAL GUIDELINES FOR REFEREES AND JUDGES</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Lipavc Aljosa</dc:creator>
  <cp:lastModifiedBy>Lipavc Aljosa</cp:lastModifiedBy>
  <cp:revision>108</cp:revision>
  <dcterms:created xsi:type="dcterms:W3CDTF">2025-03-03T08:02:11Z</dcterms:created>
  <dcterms:modified xsi:type="dcterms:W3CDTF">2026-03-02T11:29:52Z</dcterms:modified>
</cp:coreProperties>
</file>